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9" r:id="rId15"/>
    <p:sldId id="277" r:id="rId16"/>
    <p:sldId id="271" r:id="rId17"/>
    <p:sldId id="273" r:id="rId18"/>
    <p:sldId id="274" r:id="rId19"/>
    <p:sldId id="275" r:id="rId20"/>
    <p:sldId id="276" r:id="rId21"/>
    <p:sldId id="278" r:id="rId22"/>
    <p:sldId id="280" r:id="rId23"/>
    <p:sldId id="279" r:id="rId24"/>
    <p:sldId id="281" r:id="rId2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B3D7"/>
    <a:srgbClr val="000000"/>
    <a:srgbClr val="0D0D0D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0" d="100"/>
          <a:sy n="120" d="100"/>
        </p:scale>
        <p:origin x="-1374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C1AD3E-BAD6-45A2-AF0E-B522195B8DF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7BB902F-7EF5-421C-8552-DCDE778FAB75}">
      <dgm:prSet phldrT="[Text]"/>
      <dgm:spPr/>
      <dgm:t>
        <a:bodyPr/>
        <a:lstStyle/>
        <a:p>
          <a:r>
            <a:rPr lang="de-DE" dirty="0" smtClean="0"/>
            <a:t>Analog </a:t>
          </a:r>
          <a:r>
            <a:rPr lang="de-DE" dirty="0" err="1" smtClean="0"/>
            <a:t>signal</a:t>
          </a:r>
          <a:endParaRPr lang="de-DE" dirty="0"/>
        </a:p>
      </dgm:t>
    </dgm:pt>
    <dgm:pt modelId="{FCA935CC-9A59-4927-841E-C8C176AFFBEE}" type="parTrans" cxnId="{0971D1AA-0832-4265-BFD3-A326E09490DE}">
      <dgm:prSet/>
      <dgm:spPr/>
      <dgm:t>
        <a:bodyPr/>
        <a:lstStyle/>
        <a:p>
          <a:endParaRPr lang="de-DE"/>
        </a:p>
      </dgm:t>
    </dgm:pt>
    <dgm:pt modelId="{A921E443-17F2-497E-A7AE-F6AFD034B8C0}" type="sibTrans" cxnId="{0971D1AA-0832-4265-BFD3-A326E09490DE}">
      <dgm:prSet/>
      <dgm:spPr/>
      <dgm:t>
        <a:bodyPr/>
        <a:lstStyle/>
        <a:p>
          <a:endParaRPr lang="de-DE"/>
        </a:p>
      </dgm:t>
    </dgm:pt>
    <dgm:pt modelId="{CB1DF8CB-DB1F-4D5C-8EF5-B98C790CA362}">
      <dgm:prSet phldrT="[Text]"/>
      <dgm:spPr/>
      <dgm:t>
        <a:bodyPr/>
        <a:lstStyle/>
        <a:p>
          <a:r>
            <a:rPr lang="de-DE" dirty="0" err="1" smtClean="0"/>
            <a:t>Raw</a:t>
          </a:r>
          <a:r>
            <a:rPr lang="de-DE" dirty="0" smtClean="0"/>
            <a:t> </a:t>
          </a:r>
          <a:r>
            <a:rPr lang="de-DE" dirty="0" err="1" smtClean="0"/>
            <a:t>data</a:t>
          </a:r>
          <a:endParaRPr lang="de-DE" dirty="0" smtClean="0"/>
        </a:p>
        <a:p>
          <a:r>
            <a:rPr lang="de-DE" dirty="0" err="1" smtClean="0"/>
            <a:t>processing</a:t>
          </a:r>
          <a:endParaRPr lang="de-DE" dirty="0"/>
        </a:p>
      </dgm:t>
    </dgm:pt>
    <dgm:pt modelId="{F9ACBBC0-8FAF-45C7-93FD-CDD7EE275491}" type="parTrans" cxnId="{D49B3839-5CFF-4B65-965D-EE45A2D58F84}">
      <dgm:prSet/>
      <dgm:spPr/>
      <dgm:t>
        <a:bodyPr/>
        <a:lstStyle/>
        <a:p>
          <a:endParaRPr lang="de-DE"/>
        </a:p>
      </dgm:t>
    </dgm:pt>
    <dgm:pt modelId="{BB0F5347-EE6A-49DD-96B1-4E233CA6842A}" type="sibTrans" cxnId="{D49B3839-5CFF-4B65-965D-EE45A2D58F84}">
      <dgm:prSet/>
      <dgm:spPr/>
      <dgm:t>
        <a:bodyPr/>
        <a:lstStyle/>
        <a:p>
          <a:endParaRPr lang="de-DE"/>
        </a:p>
      </dgm:t>
    </dgm:pt>
    <dgm:pt modelId="{0EF6A3A9-6E3D-484D-81ED-059C0D6F853A}">
      <dgm:prSet phldrT="[Text]"/>
      <dgm:spPr/>
      <dgm:t>
        <a:bodyPr/>
        <a:lstStyle/>
        <a:p>
          <a:r>
            <a:rPr lang="de-DE" dirty="0" smtClean="0"/>
            <a:t>High-level</a:t>
          </a:r>
        </a:p>
        <a:p>
          <a:r>
            <a:rPr lang="de-DE" dirty="0" err="1" smtClean="0"/>
            <a:t>processing</a:t>
          </a:r>
          <a:endParaRPr lang="de-DE" dirty="0"/>
        </a:p>
      </dgm:t>
    </dgm:pt>
    <dgm:pt modelId="{558D3F97-6EBF-40B4-B8A5-8E42975D21A3}" type="parTrans" cxnId="{8257B43F-AB88-4FF0-A778-4FFC14A417E7}">
      <dgm:prSet/>
      <dgm:spPr/>
      <dgm:t>
        <a:bodyPr/>
        <a:lstStyle/>
        <a:p>
          <a:endParaRPr lang="de-DE"/>
        </a:p>
      </dgm:t>
    </dgm:pt>
    <dgm:pt modelId="{3EDB8222-94AB-41E0-8652-659E797C73B8}" type="sibTrans" cxnId="{8257B43F-AB88-4FF0-A778-4FFC14A417E7}">
      <dgm:prSet/>
      <dgm:spPr/>
      <dgm:t>
        <a:bodyPr/>
        <a:lstStyle/>
        <a:p>
          <a:endParaRPr lang="de-DE"/>
        </a:p>
      </dgm:t>
    </dgm:pt>
    <dgm:pt modelId="{01860FDE-4891-468E-B3A8-B34F4CEEAC7E}">
      <dgm:prSet phldrT="[Text]"/>
      <dgm:spPr/>
      <dgm:t>
        <a:bodyPr/>
        <a:lstStyle/>
        <a:p>
          <a:r>
            <a:rPr lang="de-DE" dirty="0" smtClean="0"/>
            <a:t>A/D </a:t>
          </a:r>
          <a:r>
            <a:rPr lang="de-DE" dirty="0" err="1" smtClean="0"/>
            <a:t>conversion</a:t>
          </a:r>
          <a:endParaRPr lang="de-DE" dirty="0"/>
        </a:p>
      </dgm:t>
    </dgm:pt>
    <dgm:pt modelId="{675238E3-ADB1-439A-A11D-9D4890A38B1C}" type="parTrans" cxnId="{A9DB9580-0EE2-4EA1-B78B-631D1315EA9A}">
      <dgm:prSet/>
      <dgm:spPr/>
      <dgm:t>
        <a:bodyPr/>
        <a:lstStyle/>
        <a:p>
          <a:endParaRPr lang="de-DE"/>
        </a:p>
      </dgm:t>
    </dgm:pt>
    <dgm:pt modelId="{0AD9669B-10AD-4279-8597-20C4F17E9CCD}" type="sibTrans" cxnId="{A9DB9580-0EE2-4EA1-B78B-631D1315EA9A}">
      <dgm:prSet/>
      <dgm:spPr/>
      <dgm:t>
        <a:bodyPr/>
        <a:lstStyle/>
        <a:p>
          <a:endParaRPr lang="de-DE"/>
        </a:p>
      </dgm:t>
    </dgm:pt>
    <dgm:pt modelId="{F513B3F4-F6F0-4BDD-95D2-062AD3969A9F}" type="pres">
      <dgm:prSet presAssocID="{F6C1AD3E-BAD6-45A2-AF0E-B522195B8DFA}" presName="Name0" presStyleCnt="0">
        <dgm:presLayoutVars>
          <dgm:dir/>
          <dgm:resizeHandles val="exact"/>
        </dgm:presLayoutVars>
      </dgm:prSet>
      <dgm:spPr/>
    </dgm:pt>
    <dgm:pt modelId="{80B6EA50-F6BD-4AA1-9578-70EDB4AE2C21}" type="pres">
      <dgm:prSet presAssocID="{C7BB902F-7EF5-421C-8552-DCDE778FAB75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0A46492-8702-4792-BA86-D2FC40A86007}" type="pres">
      <dgm:prSet presAssocID="{A921E443-17F2-497E-A7AE-F6AFD034B8C0}" presName="sibTrans" presStyleLbl="sibTrans2D1" presStyleIdx="0" presStyleCnt="3"/>
      <dgm:spPr/>
      <dgm:t>
        <a:bodyPr/>
        <a:lstStyle/>
        <a:p>
          <a:endParaRPr lang="de-DE"/>
        </a:p>
      </dgm:t>
    </dgm:pt>
    <dgm:pt modelId="{35F4A042-DE78-4868-833A-7AF100B20219}" type="pres">
      <dgm:prSet presAssocID="{A921E443-17F2-497E-A7AE-F6AFD034B8C0}" presName="connectorText" presStyleLbl="sibTrans2D1" presStyleIdx="0" presStyleCnt="3"/>
      <dgm:spPr/>
      <dgm:t>
        <a:bodyPr/>
        <a:lstStyle/>
        <a:p>
          <a:endParaRPr lang="de-DE"/>
        </a:p>
      </dgm:t>
    </dgm:pt>
    <dgm:pt modelId="{73CA3B71-6019-4E99-9C88-BBA6A4190E8C}" type="pres">
      <dgm:prSet presAssocID="{01860FDE-4891-468E-B3A8-B34F4CEEAC7E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79BC747-6985-480F-B32B-3D899964A212}" type="pres">
      <dgm:prSet presAssocID="{0AD9669B-10AD-4279-8597-20C4F17E9CCD}" presName="sibTrans" presStyleLbl="sibTrans2D1" presStyleIdx="1" presStyleCnt="3"/>
      <dgm:spPr/>
      <dgm:t>
        <a:bodyPr/>
        <a:lstStyle/>
        <a:p>
          <a:endParaRPr lang="de-DE"/>
        </a:p>
      </dgm:t>
    </dgm:pt>
    <dgm:pt modelId="{4CF5BE5B-1B01-4F8C-BD60-A08B9F2B65A3}" type="pres">
      <dgm:prSet presAssocID="{0AD9669B-10AD-4279-8597-20C4F17E9CCD}" presName="connectorText" presStyleLbl="sibTrans2D1" presStyleIdx="1" presStyleCnt="3"/>
      <dgm:spPr/>
      <dgm:t>
        <a:bodyPr/>
        <a:lstStyle/>
        <a:p>
          <a:endParaRPr lang="de-DE"/>
        </a:p>
      </dgm:t>
    </dgm:pt>
    <dgm:pt modelId="{B19B5712-6AA1-4D7B-BFA7-55F51B14B3E6}" type="pres">
      <dgm:prSet presAssocID="{CB1DF8CB-DB1F-4D5C-8EF5-B98C790CA362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F7D6AE9-1343-4C85-A965-67B2E53B28CA}" type="pres">
      <dgm:prSet presAssocID="{BB0F5347-EE6A-49DD-96B1-4E233CA6842A}" presName="sibTrans" presStyleLbl="sibTrans2D1" presStyleIdx="2" presStyleCnt="3"/>
      <dgm:spPr/>
      <dgm:t>
        <a:bodyPr/>
        <a:lstStyle/>
        <a:p>
          <a:endParaRPr lang="de-DE"/>
        </a:p>
      </dgm:t>
    </dgm:pt>
    <dgm:pt modelId="{277AA0D7-328E-409B-BBF2-3829F68280D2}" type="pres">
      <dgm:prSet presAssocID="{BB0F5347-EE6A-49DD-96B1-4E233CA6842A}" presName="connectorText" presStyleLbl="sibTrans2D1" presStyleIdx="2" presStyleCnt="3"/>
      <dgm:spPr/>
      <dgm:t>
        <a:bodyPr/>
        <a:lstStyle/>
        <a:p>
          <a:endParaRPr lang="de-DE"/>
        </a:p>
      </dgm:t>
    </dgm:pt>
    <dgm:pt modelId="{A1F2A58A-766C-4D57-8BF9-B0AD99BD68D2}" type="pres">
      <dgm:prSet presAssocID="{0EF6A3A9-6E3D-484D-81ED-059C0D6F853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257B43F-AB88-4FF0-A778-4FFC14A417E7}" srcId="{F6C1AD3E-BAD6-45A2-AF0E-B522195B8DFA}" destId="{0EF6A3A9-6E3D-484D-81ED-059C0D6F853A}" srcOrd="3" destOrd="0" parTransId="{558D3F97-6EBF-40B4-B8A5-8E42975D21A3}" sibTransId="{3EDB8222-94AB-41E0-8652-659E797C73B8}"/>
    <dgm:cxn modelId="{5C47F324-C0BA-4058-B22A-9BBF4712C258}" type="presOf" srcId="{0AD9669B-10AD-4279-8597-20C4F17E9CCD}" destId="{C79BC747-6985-480F-B32B-3D899964A212}" srcOrd="0" destOrd="0" presId="urn:microsoft.com/office/officeart/2005/8/layout/process1"/>
    <dgm:cxn modelId="{0971D1AA-0832-4265-BFD3-A326E09490DE}" srcId="{F6C1AD3E-BAD6-45A2-AF0E-B522195B8DFA}" destId="{C7BB902F-7EF5-421C-8552-DCDE778FAB75}" srcOrd="0" destOrd="0" parTransId="{FCA935CC-9A59-4927-841E-C8C176AFFBEE}" sibTransId="{A921E443-17F2-497E-A7AE-F6AFD034B8C0}"/>
    <dgm:cxn modelId="{90C842BC-B819-4827-9812-9378025CDA93}" type="presOf" srcId="{A921E443-17F2-497E-A7AE-F6AFD034B8C0}" destId="{60A46492-8702-4792-BA86-D2FC40A86007}" srcOrd="0" destOrd="0" presId="urn:microsoft.com/office/officeart/2005/8/layout/process1"/>
    <dgm:cxn modelId="{40552C0F-B788-45BC-AC3A-FF619CF7F619}" type="presOf" srcId="{A921E443-17F2-497E-A7AE-F6AFD034B8C0}" destId="{35F4A042-DE78-4868-833A-7AF100B20219}" srcOrd="1" destOrd="0" presId="urn:microsoft.com/office/officeart/2005/8/layout/process1"/>
    <dgm:cxn modelId="{FC2A2501-2BBD-43D6-8C2B-55B95B575EFD}" type="presOf" srcId="{0EF6A3A9-6E3D-484D-81ED-059C0D6F853A}" destId="{A1F2A58A-766C-4D57-8BF9-B0AD99BD68D2}" srcOrd="0" destOrd="0" presId="urn:microsoft.com/office/officeart/2005/8/layout/process1"/>
    <dgm:cxn modelId="{9276B24D-A4E6-48A4-9FE6-6E85ABDEC0B8}" type="presOf" srcId="{C7BB902F-7EF5-421C-8552-DCDE778FAB75}" destId="{80B6EA50-F6BD-4AA1-9578-70EDB4AE2C21}" srcOrd="0" destOrd="0" presId="urn:microsoft.com/office/officeart/2005/8/layout/process1"/>
    <dgm:cxn modelId="{27B1BF57-9CB0-41E3-BD8C-6A1A450BB4F3}" type="presOf" srcId="{BB0F5347-EE6A-49DD-96B1-4E233CA6842A}" destId="{277AA0D7-328E-409B-BBF2-3829F68280D2}" srcOrd="1" destOrd="0" presId="urn:microsoft.com/office/officeart/2005/8/layout/process1"/>
    <dgm:cxn modelId="{E1406A8B-A1CB-452B-9A79-402830B4F14A}" type="presOf" srcId="{01860FDE-4891-468E-B3A8-B34F4CEEAC7E}" destId="{73CA3B71-6019-4E99-9C88-BBA6A4190E8C}" srcOrd="0" destOrd="0" presId="urn:microsoft.com/office/officeart/2005/8/layout/process1"/>
    <dgm:cxn modelId="{AF6C2928-A71C-41B5-BAA7-6ECA7DD46F65}" type="presOf" srcId="{CB1DF8CB-DB1F-4D5C-8EF5-B98C790CA362}" destId="{B19B5712-6AA1-4D7B-BFA7-55F51B14B3E6}" srcOrd="0" destOrd="0" presId="urn:microsoft.com/office/officeart/2005/8/layout/process1"/>
    <dgm:cxn modelId="{E6261F60-2DB0-4107-99EB-23A8C3AA30C5}" type="presOf" srcId="{BB0F5347-EE6A-49DD-96B1-4E233CA6842A}" destId="{6F7D6AE9-1343-4C85-A965-67B2E53B28CA}" srcOrd="0" destOrd="0" presId="urn:microsoft.com/office/officeart/2005/8/layout/process1"/>
    <dgm:cxn modelId="{D49B3839-5CFF-4B65-965D-EE45A2D58F84}" srcId="{F6C1AD3E-BAD6-45A2-AF0E-B522195B8DFA}" destId="{CB1DF8CB-DB1F-4D5C-8EF5-B98C790CA362}" srcOrd="2" destOrd="0" parTransId="{F9ACBBC0-8FAF-45C7-93FD-CDD7EE275491}" sibTransId="{BB0F5347-EE6A-49DD-96B1-4E233CA6842A}"/>
    <dgm:cxn modelId="{A0993FE4-CD6A-4430-89D0-ABE7FD834BCF}" type="presOf" srcId="{0AD9669B-10AD-4279-8597-20C4F17E9CCD}" destId="{4CF5BE5B-1B01-4F8C-BD60-A08B9F2B65A3}" srcOrd="1" destOrd="0" presId="urn:microsoft.com/office/officeart/2005/8/layout/process1"/>
    <dgm:cxn modelId="{6B149248-F6E0-4869-8AC4-77BD3A2D3B27}" type="presOf" srcId="{F6C1AD3E-BAD6-45A2-AF0E-B522195B8DFA}" destId="{F513B3F4-F6F0-4BDD-95D2-062AD3969A9F}" srcOrd="0" destOrd="0" presId="urn:microsoft.com/office/officeart/2005/8/layout/process1"/>
    <dgm:cxn modelId="{A9DB9580-0EE2-4EA1-B78B-631D1315EA9A}" srcId="{F6C1AD3E-BAD6-45A2-AF0E-B522195B8DFA}" destId="{01860FDE-4891-468E-B3A8-B34F4CEEAC7E}" srcOrd="1" destOrd="0" parTransId="{675238E3-ADB1-439A-A11D-9D4890A38B1C}" sibTransId="{0AD9669B-10AD-4279-8597-20C4F17E9CCD}"/>
    <dgm:cxn modelId="{8A4EDCDB-B84E-4F92-9446-503FFFD25040}" type="presParOf" srcId="{F513B3F4-F6F0-4BDD-95D2-062AD3969A9F}" destId="{80B6EA50-F6BD-4AA1-9578-70EDB4AE2C21}" srcOrd="0" destOrd="0" presId="urn:microsoft.com/office/officeart/2005/8/layout/process1"/>
    <dgm:cxn modelId="{65588144-8A94-4747-953D-C7F7B508375E}" type="presParOf" srcId="{F513B3F4-F6F0-4BDD-95D2-062AD3969A9F}" destId="{60A46492-8702-4792-BA86-D2FC40A86007}" srcOrd="1" destOrd="0" presId="urn:microsoft.com/office/officeart/2005/8/layout/process1"/>
    <dgm:cxn modelId="{D07FE34B-8C24-48CB-9022-B172FDD66616}" type="presParOf" srcId="{60A46492-8702-4792-BA86-D2FC40A86007}" destId="{35F4A042-DE78-4868-833A-7AF100B20219}" srcOrd="0" destOrd="0" presId="urn:microsoft.com/office/officeart/2005/8/layout/process1"/>
    <dgm:cxn modelId="{BDEA20D7-C224-40BA-A314-02B27E280854}" type="presParOf" srcId="{F513B3F4-F6F0-4BDD-95D2-062AD3969A9F}" destId="{73CA3B71-6019-4E99-9C88-BBA6A4190E8C}" srcOrd="2" destOrd="0" presId="urn:microsoft.com/office/officeart/2005/8/layout/process1"/>
    <dgm:cxn modelId="{1CA6B2BC-B912-4F60-9429-33E202B48867}" type="presParOf" srcId="{F513B3F4-F6F0-4BDD-95D2-062AD3969A9F}" destId="{C79BC747-6985-480F-B32B-3D899964A212}" srcOrd="3" destOrd="0" presId="urn:microsoft.com/office/officeart/2005/8/layout/process1"/>
    <dgm:cxn modelId="{9659B00B-38E8-42D4-B4A8-8A79A392DB5D}" type="presParOf" srcId="{C79BC747-6985-480F-B32B-3D899964A212}" destId="{4CF5BE5B-1B01-4F8C-BD60-A08B9F2B65A3}" srcOrd="0" destOrd="0" presId="urn:microsoft.com/office/officeart/2005/8/layout/process1"/>
    <dgm:cxn modelId="{160928BD-E5F3-492C-9FE1-AF5C6C50443A}" type="presParOf" srcId="{F513B3F4-F6F0-4BDD-95D2-062AD3969A9F}" destId="{B19B5712-6AA1-4D7B-BFA7-55F51B14B3E6}" srcOrd="4" destOrd="0" presId="urn:microsoft.com/office/officeart/2005/8/layout/process1"/>
    <dgm:cxn modelId="{A1943294-430F-4ACE-902E-E7978DAF7B16}" type="presParOf" srcId="{F513B3F4-F6F0-4BDD-95D2-062AD3969A9F}" destId="{6F7D6AE9-1343-4C85-A965-67B2E53B28CA}" srcOrd="5" destOrd="0" presId="urn:microsoft.com/office/officeart/2005/8/layout/process1"/>
    <dgm:cxn modelId="{2A7462E1-9247-40F7-AB57-6BFACDCF966F}" type="presParOf" srcId="{6F7D6AE9-1343-4C85-A965-67B2E53B28CA}" destId="{277AA0D7-328E-409B-BBF2-3829F68280D2}" srcOrd="0" destOrd="0" presId="urn:microsoft.com/office/officeart/2005/8/layout/process1"/>
    <dgm:cxn modelId="{3790FDE1-B2F2-43F9-84A9-C42127999F65}" type="presParOf" srcId="{F513B3F4-F6F0-4BDD-95D2-062AD3969A9F}" destId="{A1F2A58A-766C-4D57-8BF9-B0AD99BD68D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6EA50-F6BD-4AA1-9578-70EDB4AE2C21}">
      <dsp:nvSpPr>
        <dsp:cNvPr id="0" name=""/>
        <dsp:cNvSpPr/>
      </dsp:nvSpPr>
      <dsp:spPr>
        <a:xfrm>
          <a:off x="2678" y="91614"/>
          <a:ext cx="1171277" cy="76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/>
            <a:t>Analog </a:t>
          </a:r>
          <a:r>
            <a:rPr lang="de-DE" sz="1700" kern="1200" dirty="0" err="1" smtClean="0"/>
            <a:t>signal</a:t>
          </a:r>
          <a:endParaRPr lang="de-DE" sz="1700" kern="1200" dirty="0"/>
        </a:p>
      </dsp:txBody>
      <dsp:txXfrm>
        <a:off x="25191" y="114127"/>
        <a:ext cx="1126251" cy="723624"/>
      </dsp:txXfrm>
    </dsp:sp>
    <dsp:sp modelId="{60A46492-8702-4792-BA86-D2FC40A86007}">
      <dsp:nvSpPr>
        <dsp:cNvPr id="0" name=""/>
        <dsp:cNvSpPr/>
      </dsp:nvSpPr>
      <dsp:spPr>
        <a:xfrm>
          <a:off x="1291083" y="330701"/>
          <a:ext cx="248310" cy="2904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kern="1200"/>
        </a:p>
      </dsp:txBody>
      <dsp:txXfrm>
        <a:off x="1291083" y="388796"/>
        <a:ext cx="173817" cy="174286"/>
      </dsp:txXfrm>
    </dsp:sp>
    <dsp:sp modelId="{73CA3B71-6019-4E99-9C88-BBA6A4190E8C}">
      <dsp:nvSpPr>
        <dsp:cNvPr id="0" name=""/>
        <dsp:cNvSpPr/>
      </dsp:nvSpPr>
      <dsp:spPr>
        <a:xfrm>
          <a:off x="1642467" y="91614"/>
          <a:ext cx="1171277" cy="76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/>
            <a:t>A/D </a:t>
          </a:r>
          <a:r>
            <a:rPr lang="de-DE" sz="1700" kern="1200" dirty="0" err="1" smtClean="0"/>
            <a:t>conversion</a:t>
          </a:r>
          <a:endParaRPr lang="de-DE" sz="1700" kern="1200" dirty="0"/>
        </a:p>
      </dsp:txBody>
      <dsp:txXfrm>
        <a:off x="1664980" y="114127"/>
        <a:ext cx="1126251" cy="723624"/>
      </dsp:txXfrm>
    </dsp:sp>
    <dsp:sp modelId="{C79BC747-6985-480F-B32B-3D899964A212}">
      <dsp:nvSpPr>
        <dsp:cNvPr id="0" name=""/>
        <dsp:cNvSpPr/>
      </dsp:nvSpPr>
      <dsp:spPr>
        <a:xfrm>
          <a:off x="2930872" y="330701"/>
          <a:ext cx="248310" cy="2904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kern="1200"/>
        </a:p>
      </dsp:txBody>
      <dsp:txXfrm>
        <a:off x="2930872" y="388796"/>
        <a:ext cx="173817" cy="174286"/>
      </dsp:txXfrm>
    </dsp:sp>
    <dsp:sp modelId="{B19B5712-6AA1-4D7B-BFA7-55F51B14B3E6}">
      <dsp:nvSpPr>
        <dsp:cNvPr id="0" name=""/>
        <dsp:cNvSpPr/>
      </dsp:nvSpPr>
      <dsp:spPr>
        <a:xfrm>
          <a:off x="3282255" y="91614"/>
          <a:ext cx="1171277" cy="76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err="1" smtClean="0"/>
            <a:t>Raw</a:t>
          </a:r>
          <a:r>
            <a:rPr lang="de-DE" sz="1700" kern="1200" dirty="0" smtClean="0"/>
            <a:t> </a:t>
          </a:r>
          <a:r>
            <a:rPr lang="de-DE" sz="1700" kern="1200" dirty="0" err="1" smtClean="0"/>
            <a:t>data</a:t>
          </a:r>
          <a:endParaRPr lang="de-DE" sz="1700" kern="1200" dirty="0" smtClean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err="1" smtClean="0"/>
            <a:t>processing</a:t>
          </a:r>
          <a:endParaRPr lang="de-DE" sz="1700" kern="1200" dirty="0"/>
        </a:p>
      </dsp:txBody>
      <dsp:txXfrm>
        <a:off x="3304768" y="114127"/>
        <a:ext cx="1126251" cy="723624"/>
      </dsp:txXfrm>
    </dsp:sp>
    <dsp:sp modelId="{6F7D6AE9-1343-4C85-A965-67B2E53B28CA}">
      <dsp:nvSpPr>
        <dsp:cNvPr id="0" name=""/>
        <dsp:cNvSpPr/>
      </dsp:nvSpPr>
      <dsp:spPr>
        <a:xfrm>
          <a:off x="4570660" y="330701"/>
          <a:ext cx="248310" cy="2904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kern="1200"/>
        </a:p>
      </dsp:txBody>
      <dsp:txXfrm>
        <a:off x="4570660" y="388796"/>
        <a:ext cx="173817" cy="174286"/>
      </dsp:txXfrm>
    </dsp:sp>
    <dsp:sp modelId="{A1F2A58A-766C-4D57-8BF9-B0AD99BD68D2}">
      <dsp:nvSpPr>
        <dsp:cNvPr id="0" name=""/>
        <dsp:cNvSpPr/>
      </dsp:nvSpPr>
      <dsp:spPr>
        <a:xfrm>
          <a:off x="4922043" y="91614"/>
          <a:ext cx="1171277" cy="76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/>
            <a:t>High-level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err="1" smtClean="0"/>
            <a:t>processing</a:t>
          </a:r>
          <a:endParaRPr lang="de-DE" sz="1700" kern="1200" dirty="0"/>
        </a:p>
      </dsp:txBody>
      <dsp:txXfrm>
        <a:off x="4944556" y="114127"/>
        <a:ext cx="1126251" cy="723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9F7D8-8A30-46C0-839F-992A9520E8B4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8BA64-EDA8-41EA-858E-AF3F8B2C3B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026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F8BA64-EDA8-41EA-858E-AF3F8B2C3B1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540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F8BA64-EDA8-41EA-858E-AF3F8B2C3B1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540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643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34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166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1339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5880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922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329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221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3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7897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680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9C768-C76D-41E8-B4F6-DC80F98CA149}" type="datetimeFigureOut">
              <a:rPr lang="de-DE" smtClean="0"/>
              <a:t>05.11.2013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6B137-EFD1-442D-ACF4-4ED302A6A0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807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10858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MS Mincho" pitchFamily="49" charset="-128"/>
                <a:cs typeface="Times New Roman" pitchFamily="18" charset="0"/>
              </a:rPr>
              <a:t> </a:t>
            </a: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0" y="2171700"/>
            <a:ext cx="9144000" cy="2179324"/>
            <a:chOff x="0" y="2171700"/>
            <a:chExt cx="9144000" cy="2179324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0" y="2171700"/>
              <a:ext cx="9144000" cy="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MS Mincho" pitchFamily="49" charset="-128"/>
                  <a:cs typeface="Times New Roman" pitchFamily="18" charset="0"/>
                </a:rPr>
                <a:t> </a:t>
              </a:r>
              <a:r>
                <a:rPr kumimoji="0" lang="de-DE" sz="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rPr>
                <a:t> 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0" name="Gruppieren 9"/>
            <p:cNvGrpSpPr/>
            <p:nvPr/>
          </p:nvGrpSpPr>
          <p:grpSpPr>
            <a:xfrm>
              <a:off x="755576" y="2496878"/>
              <a:ext cx="8268754" cy="1549659"/>
              <a:chOff x="755576" y="2496878"/>
              <a:chExt cx="8268754" cy="1549659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44330" y="2496878"/>
                <a:ext cx="2880000" cy="1293626"/>
              </a:xfrm>
              <a:prstGeom prst="rect">
                <a:avLst/>
              </a:prstGeom>
            </p:spPr>
          </p:pic>
          <p:pic>
            <p:nvPicPr>
              <p:cNvPr id="8" name="Grafik 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4330" y="2759578"/>
                <a:ext cx="3240000" cy="1024258"/>
              </a:xfrm>
              <a:prstGeom prst="rect">
                <a:avLst/>
              </a:prstGeom>
            </p:spPr>
          </p:pic>
          <p:pic>
            <p:nvPicPr>
              <p:cNvPr id="9" name="Grafik 8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5576" y="2496878"/>
                <a:ext cx="2160000" cy="1549659"/>
              </a:xfrm>
              <a:prstGeom prst="rect">
                <a:avLst/>
              </a:prstGeom>
            </p:spPr>
          </p:pic>
        </p:grpSp>
        <p:sp>
          <p:nvSpPr>
            <p:cNvPr id="11" name="Textfeld 10"/>
            <p:cNvSpPr txBox="1"/>
            <p:nvPr/>
          </p:nvSpPr>
          <p:spPr>
            <a:xfrm>
              <a:off x="1808682" y="4043247"/>
              <a:ext cx="60131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smtClean="0"/>
                <a:t>a)		                   b)			                           c)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079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ndbraun\ShareFile\My Files &amp; Folders\Konferenzen\Jaise Capacitive\armres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8" t="24529" r="33941" b="34718"/>
          <a:stretch/>
        </p:blipFill>
        <p:spPr bwMode="auto">
          <a:xfrm>
            <a:off x="1331640" y="867103"/>
            <a:ext cx="6194206" cy="409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Parallelogramm 1"/>
          <p:cNvSpPr/>
          <p:nvPr/>
        </p:nvSpPr>
        <p:spPr>
          <a:xfrm rot="8698147" flipV="1">
            <a:off x="1900911" y="982930"/>
            <a:ext cx="1856620" cy="813160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423611 w 659541"/>
              <a:gd name="connsiteY3" fmla="*/ 70180 h 78021"/>
              <a:gd name="connsiteX4" fmla="*/ 0 w 659541"/>
              <a:gd name="connsiteY4" fmla="*/ 78021 h 78021"/>
              <a:gd name="connsiteX0" fmla="*/ 0 w 594960"/>
              <a:gd name="connsiteY0" fmla="*/ 69239 h 69239"/>
              <a:gd name="connsiteX1" fmla="*/ 128199 w 594960"/>
              <a:gd name="connsiteY1" fmla="*/ 8446 h 69239"/>
              <a:gd name="connsiteX2" fmla="*/ 594960 w 594960"/>
              <a:gd name="connsiteY2" fmla="*/ 0 h 69239"/>
              <a:gd name="connsiteX3" fmla="*/ 423611 w 594960"/>
              <a:gd name="connsiteY3" fmla="*/ 61398 h 69239"/>
              <a:gd name="connsiteX4" fmla="*/ 0 w 594960"/>
              <a:gd name="connsiteY4" fmla="*/ 69239 h 69239"/>
              <a:gd name="connsiteX0" fmla="*/ 0 w 643406"/>
              <a:gd name="connsiteY0" fmla="*/ 73474 h 73474"/>
              <a:gd name="connsiteX1" fmla="*/ 176645 w 643406"/>
              <a:gd name="connsiteY1" fmla="*/ 8446 h 73474"/>
              <a:gd name="connsiteX2" fmla="*/ 643406 w 643406"/>
              <a:gd name="connsiteY2" fmla="*/ 0 h 73474"/>
              <a:gd name="connsiteX3" fmla="*/ 472057 w 643406"/>
              <a:gd name="connsiteY3" fmla="*/ 61398 h 73474"/>
              <a:gd name="connsiteX4" fmla="*/ 0 w 643406"/>
              <a:gd name="connsiteY4" fmla="*/ 73474 h 73474"/>
              <a:gd name="connsiteX0" fmla="*/ 0 w 643406"/>
              <a:gd name="connsiteY0" fmla="*/ 73474 h 73474"/>
              <a:gd name="connsiteX1" fmla="*/ 142711 w 643406"/>
              <a:gd name="connsiteY1" fmla="*/ 15836 h 73474"/>
              <a:gd name="connsiteX2" fmla="*/ 643406 w 643406"/>
              <a:gd name="connsiteY2" fmla="*/ 0 h 73474"/>
              <a:gd name="connsiteX3" fmla="*/ 472057 w 643406"/>
              <a:gd name="connsiteY3" fmla="*/ 61398 h 73474"/>
              <a:gd name="connsiteX4" fmla="*/ 0 w 643406"/>
              <a:gd name="connsiteY4" fmla="*/ 73474 h 73474"/>
              <a:gd name="connsiteX0" fmla="*/ 0 w 621039"/>
              <a:gd name="connsiteY0" fmla="*/ 72967 h 72967"/>
              <a:gd name="connsiteX1" fmla="*/ 142711 w 621039"/>
              <a:gd name="connsiteY1" fmla="*/ 15329 h 72967"/>
              <a:gd name="connsiteX2" fmla="*/ 621039 w 621039"/>
              <a:gd name="connsiteY2" fmla="*/ 0 h 72967"/>
              <a:gd name="connsiteX3" fmla="*/ 472057 w 621039"/>
              <a:gd name="connsiteY3" fmla="*/ 60891 h 72967"/>
              <a:gd name="connsiteX4" fmla="*/ 0 w 621039"/>
              <a:gd name="connsiteY4" fmla="*/ 72967 h 72967"/>
              <a:gd name="connsiteX0" fmla="*/ 0 w 644644"/>
              <a:gd name="connsiteY0" fmla="*/ 74548 h 74548"/>
              <a:gd name="connsiteX1" fmla="*/ 166316 w 644644"/>
              <a:gd name="connsiteY1" fmla="*/ 15329 h 74548"/>
              <a:gd name="connsiteX2" fmla="*/ 644644 w 644644"/>
              <a:gd name="connsiteY2" fmla="*/ 0 h 74548"/>
              <a:gd name="connsiteX3" fmla="*/ 495662 w 644644"/>
              <a:gd name="connsiteY3" fmla="*/ 60891 h 74548"/>
              <a:gd name="connsiteX4" fmla="*/ 0 w 644644"/>
              <a:gd name="connsiteY4" fmla="*/ 74548 h 74548"/>
              <a:gd name="connsiteX0" fmla="*/ 0 w 644644"/>
              <a:gd name="connsiteY0" fmla="*/ 74548 h 74548"/>
              <a:gd name="connsiteX1" fmla="*/ 144376 w 644644"/>
              <a:gd name="connsiteY1" fmla="*/ 18614 h 74548"/>
              <a:gd name="connsiteX2" fmla="*/ 644644 w 644644"/>
              <a:gd name="connsiteY2" fmla="*/ 0 h 74548"/>
              <a:gd name="connsiteX3" fmla="*/ 495662 w 644644"/>
              <a:gd name="connsiteY3" fmla="*/ 60891 h 74548"/>
              <a:gd name="connsiteX4" fmla="*/ 0 w 644644"/>
              <a:gd name="connsiteY4" fmla="*/ 74548 h 74548"/>
              <a:gd name="connsiteX0" fmla="*/ 0 w 644644"/>
              <a:gd name="connsiteY0" fmla="*/ 74548 h 74548"/>
              <a:gd name="connsiteX1" fmla="*/ 144376 w 644644"/>
              <a:gd name="connsiteY1" fmla="*/ 18614 h 74548"/>
              <a:gd name="connsiteX2" fmla="*/ 644644 w 644644"/>
              <a:gd name="connsiteY2" fmla="*/ 0 h 74548"/>
              <a:gd name="connsiteX3" fmla="*/ 426899 w 644644"/>
              <a:gd name="connsiteY3" fmla="*/ 60709 h 74548"/>
              <a:gd name="connsiteX4" fmla="*/ 0 w 644644"/>
              <a:gd name="connsiteY4" fmla="*/ 74548 h 74548"/>
              <a:gd name="connsiteX0" fmla="*/ 673537 w 1318181"/>
              <a:gd name="connsiteY0" fmla="*/ 74548 h 74548"/>
              <a:gd name="connsiteX1" fmla="*/ 0 w 1318181"/>
              <a:gd name="connsiteY1" fmla="*/ 63651 h 74548"/>
              <a:gd name="connsiteX2" fmla="*/ 1318181 w 1318181"/>
              <a:gd name="connsiteY2" fmla="*/ 0 h 74548"/>
              <a:gd name="connsiteX3" fmla="*/ 1100436 w 1318181"/>
              <a:gd name="connsiteY3" fmla="*/ 60709 h 74548"/>
              <a:gd name="connsiteX4" fmla="*/ 673537 w 1318181"/>
              <a:gd name="connsiteY4" fmla="*/ 74548 h 74548"/>
              <a:gd name="connsiteX0" fmla="*/ 0 w 1480867"/>
              <a:gd name="connsiteY0" fmla="*/ 100836 h 100836"/>
              <a:gd name="connsiteX1" fmla="*/ 162686 w 1480867"/>
              <a:gd name="connsiteY1" fmla="*/ 63651 h 100836"/>
              <a:gd name="connsiteX2" fmla="*/ 1480867 w 1480867"/>
              <a:gd name="connsiteY2" fmla="*/ 0 h 100836"/>
              <a:gd name="connsiteX3" fmla="*/ 1263122 w 1480867"/>
              <a:gd name="connsiteY3" fmla="*/ 60709 h 100836"/>
              <a:gd name="connsiteX4" fmla="*/ 0 w 1480867"/>
              <a:gd name="connsiteY4" fmla="*/ 100836 h 100836"/>
              <a:gd name="connsiteX0" fmla="*/ 0 w 1502807"/>
              <a:gd name="connsiteY0" fmla="*/ 104121 h 104121"/>
              <a:gd name="connsiteX1" fmla="*/ 184626 w 1502807"/>
              <a:gd name="connsiteY1" fmla="*/ 63651 h 104121"/>
              <a:gd name="connsiteX2" fmla="*/ 1502807 w 1502807"/>
              <a:gd name="connsiteY2" fmla="*/ 0 h 104121"/>
              <a:gd name="connsiteX3" fmla="*/ 1285062 w 1502807"/>
              <a:gd name="connsiteY3" fmla="*/ 60709 h 104121"/>
              <a:gd name="connsiteX4" fmla="*/ 0 w 1502807"/>
              <a:gd name="connsiteY4" fmla="*/ 104121 h 104121"/>
              <a:gd name="connsiteX0" fmla="*/ 0 w 1502807"/>
              <a:gd name="connsiteY0" fmla="*/ 104121 h 104121"/>
              <a:gd name="connsiteX1" fmla="*/ 184626 w 1502807"/>
              <a:gd name="connsiteY1" fmla="*/ 63651 h 104121"/>
              <a:gd name="connsiteX2" fmla="*/ 1502807 w 1502807"/>
              <a:gd name="connsiteY2" fmla="*/ 0 h 104121"/>
              <a:gd name="connsiteX3" fmla="*/ 1307814 w 1502807"/>
              <a:gd name="connsiteY3" fmla="*/ 53572 h 104121"/>
              <a:gd name="connsiteX4" fmla="*/ 0 w 1502807"/>
              <a:gd name="connsiteY4" fmla="*/ 104121 h 104121"/>
              <a:gd name="connsiteX0" fmla="*/ 0 w 1502807"/>
              <a:gd name="connsiteY0" fmla="*/ 104121 h 104121"/>
              <a:gd name="connsiteX1" fmla="*/ 184626 w 1502807"/>
              <a:gd name="connsiteY1" fmla="*/ 63651 h 104121"/>
              <a:gd name="connsiteX2" fmla="*/ 1502807 w 1502807"/>
              <a:gd name="connsiteY2" fmla="*/ 0 h 104121"/>
              <a:gd name="connsiteX3" fmla="*/ 1338419 w 1502807"/>
              <a:gd name="connsiteY3" fmla="*/ 42773 h 104121"/>
              <a:gd name="connsiteX4" fmla="*/ 0 w 1502807"/>
              <a:gd name="connsiteY4" fmla="*/ 104121 h 104121"/>
              <a:gd name="connsiteX0" fmla="*/ 0 w 1478391"/>
              <a:gd name="connsiteY0" fmla="*/ 98689 h 98689"/>
              <a:gd name="connsiteX1" fmla="*/ 160210 w 1478391"/>
              <a:gd name="connsiteY1" fmla="*/ 63651 h 98689"/>
              <a:gd name="connsiteX2" fmla="*/ 1478391 w 1478391"/>
              <a:gd name="connsiteY2" fmla="*/ 0 h 98689"/>
              <a:gd name="connsiteX3" fmla="*/ 1314003 w 1478391"/>
              <a:gd name="connsiteY3" fmla="*/ 42773 h 98689"/>
              <a:gd name="connsiteX4" fmla="*/ 0 w 1478391"/>
              <a:gd name="connsiteY4" fmla="*/ 98689 h 9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8391" h="98689">
                <a:moveTo>
                  <a:pt x="0" y="98689"/>
                </a:moveTo>
                <a:lnTo>
                  <a:pt x="160210" y="63651"/>
                </a:lnTo>
                <a:lnTo>
                  <a:pt x="1478391" y="0"/>
                </a:lnTo>
                <a:lnTo>
                  <a:pt x="1314003" y="42773"/>
                </a:lnTo>
                <a:lnTo>
                  <a:pt x="0" y="98689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arallelogramm 1"/>
          <p:cNvSpPr/>
          <p:nvPr/>
        </p:nvSpPr>
        <p:spPr>
          <a:xfrm rot="8698147" flipV="1">
            <a:off x="2390578" y="1230438"/>
            <a:ext cx="1847293" cy="760089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423611 w 659541"/>
              <a:gd name="connsiteY3" fmla="*/ 70180 h 78021"/>
              <a:gd name="connsiteX4" fmla="*/ 0 w 659541"/>
              <a:gd name="connsiteY4" fmla="*/ 78021 h 78021"/>
              <a:gd name="connsiteX0" fmla="*/ 0 w 594960"/>
              <a:gd name="connsiteY0" fmla="*/ 69239 h 69239"/>
              <a:gd name="connsiteX1" fmla="*/ 128199 w 594960"/>
              <a:gd name="connsiteY1" fmla="*/ 8446 h 69239"/>
              <a:gd name="connsiteX2" fmla="*/ 594960 w 594960"/>
              <a:gd name="connsiteY2" fmla="*/ 0 h 69239"/>
              <a:gd name="connsiteX3" fmla="*/ 423611 w 594960"/>
              <a:gd name="connsiteY3" fmla="*/ 61398 h 69239"/>
              <a:gd name="connsiteX4" fmla="*/ 0 w 594960"/>
              <a:gd name="connsiteY4" fmla="*/ 69239 h 69239"/>
              <a:gd name="connsiteX0" fmla="*/ 0 w 643406"/>
              <a:gd name="connsiteY0" fmla="*/ 73474 h 73474"/>
              <a:gd name="connsiteX1" fmla="*/ 176645 w 643406"/>
              <a:gd name="connsiteY1" fmla="*/ 8446 h 73474"/>
              <a:gd name="connsiteX2" fmla="*/ 643406 w 643406"/>
              <a:gd name="connsiteY2" fmla="*/ 0 h 73474"/>
              <a:gd name="connsiteX3" fmla="*/ 472057 w 643406"/>
              <a:gd name="connsiteY3" fmla="*/ 61398 h 73474"/>
              <a:gd name="connsiteX4" fmla="*/ 0 w 643406"/>
              <a:gd name="connsiteY4" fmla="*/ 73474 h 73474"/>
              <a:gd name="connsiteX0" fmla="*/ 0 w 643406"/>
              <a:gd name="connsiteY0" fmla="*/ 73474 h 73474"/>
              <a:gd name="connsiteX1" fmla="*/ 142711 w 643406"/>
              <a:gd name="connsiteY1" fmla="*/ 15836 h 73474"/>
              <a:gd name="connsiteX2" fmla="*/ 643406 w 643406"/>
              <a:gd name="connsiteY2" fmla="*/ 0 h 73474"/>
              <a:gd name="connsiteX3" fmla="*/ 472057 w 643406"/>
              <a:gd name="connsiteY3" fmla="*/ 61398 h 73474"/>
              <a:gd name="connsiteX4" fmla="*/ 0 w 643406"/>
              <a:gd name="connsiteY4" fmla="*/ 73474 h 73474"/>
              <a:gd name="connsiteX0" fmla="*/ 0 w 621039"/>
              <a:gd name="connsiteY0" fmla="*/ 72967 h 72967"/>
              <a:gd name="connsiteX1" fmla="*/ 142711 w 621039"/>
              <a:gd name="connsiteY1" fmla="*/ 15329 h 72967"/>
              <a:gd name="connsiteX2" fmla="*/ 621039 w 621039"/>
              <a:gd name="connsiteY2" fmla="*/ 0 h 72967"/>
              <a:gd name="connsiteX3" fmla="*/ 472057 w 621039"/>
              <a:gd name="connsiteY3" fmla="*/ 60891 h 72967"/>
              <a:gd name="connsiteX4" fmla="*/ 0 w 621039"/>
              <a:gd name="connsiteY4" fmla="*/ 72967 h 72967"/>
              <a:gd name="connsiteX0" fmla="*/ 0 w 644644"/>
              <a:gd name="connsiteY0" fmla="*/ 74548 h 74548"/>
              <a:gd name="connsiteX1" fmla="*/ 166316 w 644644"/>
              <a:gd name="connsiteY1" fmla="*/ 15329 h 74548"/>
              <a:gd name="connsiteX2" fmla="*/ 644644 w 644644"/>
              <a:gd name="connsiteY2" fmla="*/ 0 h 74548"/>
              <a:gd name="connsiteX3" fmla="*/ 495662 w 644644"/>
              <a:gd name="connsiteY3" fmla="*/ 60891 h 74548"/>
              <a:gd name="connsiteX4" fmla="*/ 0 w 644644"/>
              <a:gd name="connsiteY4" fmla="*/ 74548 h 74548"/>
              <a:gd name="connsiteX0" fmla="*/ 0 w 644644"/>
              <a:gd name="connsiteY0" fmla="*/ 74548 h 74548"/>
              <a:gd name="connsiteX1" fmla="*/ 144376 w 644644"/>
              <a:gd name="connsiteY1" fmla="*/ 18614 h 74548"/>
              <a:gd name="connsiteX2" fmla="*/ 644644 w 644644"/>
              <a:gd name="connsiteY2" fmla="*/ 0 h 74548"/>
              <a:gd name="connsiteX3" fmla="*/ 495662 w 644644"/>
              <a:gd name="connsiteY3" fmla="*/ 60891 h 74548"/>
              <a:gd name="connsiteX4" fmla="*/ 0 w 644644"/>
              <a:gd name="connsiteY4" fmla="*/ 74548 h 74548"/>
              <a:gd name="connsiteX0" fmla="*/ 0 w 644644"/>
              <a:gd name="connsiteY0" fmla="*/ 74548 h 74548"/>
              <a:gd name="connsiteX1" fmla="*/ 144376 w 644644"/>
              <a:gd name="connsiteY1" fmla="*/ 18614 h 74548"/>
              <a:gd name="connsiteX2" fmla="*/ 644644 w 644644"/>
              <a:gd name="connsiteY2" fmla="*/ 0 h 74548"/>
              <a:gd name="connsiteX3" fmla="*/ 426899 w 644644"/>
              <a:gd name="connsiteY3" fmla="*/ 60709 h 74548"/>
              <a:gd name="connsiteX4" fmla="*/ 0 w 644644"/>
              <a:gd name="connsiteY4" fmla="*/ 74548 h 74548"/>
              <a:gd name="connsiteX0" fmla="*/ 673537 w 1318181"/>
              <a:gd name="connsiteY0" fmla="*/ 74548 h 74548"/>
              <a:gd name="connsiteX1" fmla="*/ 0 w 1318181"/>
              <a:gd name="connsiteY1" fmla="*/ 63651 h 74548"/>
              <a:gd name="connsiteX2" fmla="*/ 1318181 w 1318181"/>
              <a:gd name="connsiteY2" fmla="*/ 0 h 74548"/>
              <a:gd name="connsiteX3" fmla="*/ 1100436 w 1318181"/>
              <a:gd name="connsiteY3" fmla="*/ 60709 h 74548"/>
              <a:gd name="connsiteX4" fmla="*/ 673537 w 1318181"/>
              <a:gd name="connsiteY4" fmla="*/ 74548 h 74548"/>
              <a:gd name="connsiteX0" fmla="*/ 0 w 1480867"/>
              <a:gd name="connsiteY0" fmla="*/ 100836 h 100836"/>
              <a:gd name="connsiteX1" fmla="*/ 162686 w 1480867"/>
              <a:gd name="connsiteY1" fmla="*/ 63651 h 100836"/>
              <a:gd name="connsiteX2" fmla="*/ 1480867 w 1480867"/>
              <a:gd name="connsiteY2" fmla="*/ 0 h 100836"/>
              <a:gd name="connsiteX3" fmla="*/ 1263122 w 1480867"/>
              <a:gd name="connsiteY3" fmla="*/ 60709 h 100836"/>
              <a:gd name="connsiteX4" fmla="*/ 0 w 1480867"/>
              <a:gd name="connsiteY4" fmla="*/ 100836 h 100836"/>
              <a:gd name="connsiteX0" fmla="*/ 0 w 1502807"/>
              <a:gd name="connsiteY0" fmla="*/ 104121 h 104121"/>
              <a:gd name="connsiteX1" fmla="*/ 184626 w 1502807"/>
              <a:gd name="connsiteY1" fmla="*/ 63651 h 104121"/>
              <a:gd name="connsiteX2" fmla="*/ 1502807 w 1502807"/>
              <a:gd name="connsiteY2" fmla="*/ 0 h 104121"/>
              <a:gd name="connsiteX3" fmla="*/ 1285062 w 1502807"/>
              <a:gd name="connsiteY3" fmla="*/ 60709 h 104121"/>
              <a:gd name="connsiteX4" fmla="*/ 0 w 1502807"/>
              <a:gd name="connsiteY4" fmla="*/ 104121 h 104121"/>
              <a:gd name="connsiteX0" fmla="*/ 0 w 1502807"/>
              <a:gd name="connsiteY0" fmla="*/ 104121 h 104121"/>
              <a:gd name="connsiteX1" fmla="*/ 184626 w 1502807"/>
              <a:gd name="connsiteY1" fmla="*/ 63651 h 104121"/>
              <a:gd name="connsiteX2" fmla="*/ 1502807 w 1502807"/>
              <a:gd name="connsiteY2" fmla="*/ 0 h 104121"/>
              <a:gd name="connsiteX3" fmla="*/ 1307814 w 1502807"/>
              <a:gd name="connsiteY3" fmla="*/ 53572 h 104121"/>
              <a:gd name="connsiteX4" fmla="*/ 0 w 1502807"/>
              <a:gd name="connsiteY4" fmla="*/ 104121 h 104121"/>
              <a:gd name="connsiteX0" fmla="*/ 0 w 1502807"/>
              <a:gd name="connsiteY0" fmla="*/ 104121 h 104121"/>
              <a:gd name="connsiteX1" fmla="*/ 202383 w 1502807"/>
              <a:gd name="connsiteY1" fmla="*/ 51401 h 104121"/>
              <a:gd name="connsiteX2" fmla="*/ 1502807 w 1502807"/>
              <a:gd name="connsiteY2" fmla="*/ 0 h 104121"/>
              <a:gd name="connsiteX3" fmla="*/ 1307814 w 1502807"/>
              <a:gd name="connsiteY3" fmla="*/ 53572 h 104121"/>
              <a:gd name="connsiteX4" fmla="*/ 0 w 1502807"/>
              <a:gd name="connsiteY4" fmla="*/ 104121 h 104121"/>
              <a:gd name="connsiteX0" fmla="*/ 0 w 1470964"/>
              <a:gd name="connsiteY0" fmla="*/ 92248 h 92248"/>
              <a:gd name="connsiteX1" fmla="*/ 170540 w 1470964"/>
              <a:gd name="connsiteY1" fmla="*/ 51401 h 92248"/>
              <a:gd name="connsiteX2" fmla="*/ 1470964 w 1470964"/>
              <a:gd name="connsiteY2" fmla="*/ 0 h 92248"/>
              <a:gd name="connsiteX3" fmla="*/ 1275971 w 1470964"/>
              <a:gd name="connsiteY3" fmla="*/ 53572 h 92248"/>
              <a:gd name="connsiteX4" fmla="*/ 0 w 1470964"/>
              <a:gd name="connsiteY4" fmla="*/ 92248 h 92248"/>
              <a:gd name="connsiteX0" fmla="*/ 0 w 1470964"/>
              <a:gd name="connsiteY0" fmla="*/ 92248 h 92248"/>
              <a:gd name="connsiteX1" fmla="*/ 170540 w 1470964"/>
              <a:gd name="connsiteY1" fmla="*/ 51401 h 92248"/>
              <a:gd name="connsiteX2" fmla="*/ 1470964 w 1470964"/>
              <a:gd name="connsiteY2" fmla="*/ 0 h 92248"/>
              <a:gd name="connsiteX3" fmla="*/ 1290015 w 1470964"/>
              <a:gd name="connsiteY3" fmla="*/ 44542 h 92248"/>
              <a:gd name="connsiteX4" fmla="*/ 0 w 1470964"/>
              <a:gd name="connsiteY4" fmla="*/ 92248 h 9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0964" h="92248">
                <a:moveTo>
                  <a:pt x="0" y="92248"/>
                </a:moveTo>
                <a:lnTo>
                  <a:pt x="170540" y="51401"/>
                </a:lnTo>
                <a:lnTo>
                  <a:pt x="1470964" y="0"/>
                </a:lnTo>
                <a:lnTo>
                  <a:pt x="1290015" y="44542"/>
                </a:lnTo>
                <a:lnTo>
                  <a:pt x="0" y="9224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arallelogramm 1"/>
          <p:cNvSpPr/>
          <p:nvPr/>
        </p:nvSpPr>
        <p:spPr>
          <a:xfrm rot="10800000" flipV="1">
            <a:off x="3710817" y="1942034"/>
            <a:ext cx="3252748" cy="1558292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652974"/>
              <a:gd name="connsiteY0" fmla="*/ 137443 h 137443"/>
              <a:gd name="connsiteX1" fmla="*/ 0 w 1652974"/>
              <a:gd name="connsiteY1" fmla="*/ 86712 h 137443"/>
              <a:gd name="connsiteX2" fmla="*/ 605418 w 1652974"/>
              <a:gd name="connsiteY2" fmla="*/ 0 h 137443"/>
              <a:gd name="connsiteX3" fmla="*/ 1652974 w 1652974"/>
              <a:gd name="connsiteY3" fmla="*/ 104240 h 137443"/>
              <a:gd name="connsiteX4" fmla="*/ 468894 w 1652974"/>
              <a:gd name="connsiteY4" fmla="*/ 137443 h 137443"/>
              <a:gd name="connsiteX0" fmla="*/ 4091137 w 5275217"/>
              <a:gd name="connsiteY0" fmla="*/ 137443 h 137443"/>
              <a:gd name="connsiteX1" fmla="*/ 0 w 5275217"/>
              <a:gd name="connsiteY1" fmla="*/ 105363 h 137443"/>
              <a:gd name="connsiteX2" fmla="*/ 4227661 w 5275217"/>
              <a:gd name="connsiteY2" fmla="*/ 0 h 137443"/>
              <a:gd name="connsiteX3" fmla="*/ 5275217 w 5275217"/>
              <a:gd name="connsiteY3" fmla="*/ 104240 h 137443"/>
              <a:gd name="connsiteX4" fmla="*/ 4091137 w 5275217"/>
              <a:gd name="connsiteY4" fmla="*/ 137443 h 137443"/>
              <a:gd name="connsiteX0" fmla="*/ 615742 w 5275217"/>
              <a:gd name="connsiteY0" fmla="*/ 241891 h 241891"/>
              <a:gd name="connsiteX1" fmla="*/ 0 w 5275217"/>
              <a:gd name="connsiteY1" fmla="*/ 105363 h 241891"/>
              <a:gd name="connsiteX2" fmla="*/ 4227661 w 5275217"/>
              <a:gd name="connsiteY2" fmla="*/ 0 h 241891"/>
              <a:gd name="connsiteX3" fmla="*/ 5275217 w 5275217"/>
              <a:gd name="connsiteY3" fmla="*/ 104240 h 241891"/>
              <a:gd name="connsiteX4" fmla="*/ 615742 w 5275217"/>
              <a:gd name="connsiteY4" fmla="*/ 241891 h 241891"/>
              <a:gd name="connsiteX0" fmla="*/ 0 w 4659475"/>
              <a:gd name="connsiteY0" fmla="*/ 282009 h 282009"/>
              <a:gd name="connsiteX1" fmla="*/ 816023 w 4659475"/>
              <a:gd name="connsiteY1" fmla="*/ 0 h 282009"/>
              <a:gd name="connsiteX2" fmla="*/ 3611919 w 4659475"/>
              <a:gd name="connsiteY2" fmla="*/ 40118 h 282009"/>
              <a:gd name="connsiteX3" fmla="*/ 4659475 w 4659475"/>
              <a:gd name="connsiteY3" fmla="*/ 144358 h 282009"/>
              <a:gd name="connsiteX4" fmla="*/ 0 w 4659475"/>
              <a:gd name="connsiteY4" fmla="*/ 282009 h 282009"/>
              <a:gd name="connsiteX0" fmla="*/ 0 w 4714543"/>
              <a:gd name="connsiteY0" fmla="*/ 78708 h 144358"/>
              <a:gd name="connsiteX1" fmla="*/ 871091 w 4714543"/>
              <a:gd name="connsiteY1" fmla="*/ 0 h 144358"/>
              <a:gd name="connsiteX2" fmla="*/ 3666987 w 4714543"/>
              <a:gd name="connsiteY2" fmla="*/ 40118 h 144358"/>
              <a:gd name="connsiteX3" fmla="*/ 4714543 w 4714543"/>
              <a:gd name="connsiteY3" fmla="*/ 144358 h 144358"/>
              <a:gd name="connsiteX4" fmla="*/ 0 w 4714543"/>
              <a:gd name="connsiteY4" fmla="*/ 78708 h 144358"/>
              <a:gd name="connsiteX0" fmla="*/ 0 w 4739018"/>
              <a:gd name="connsiteY0" fmla="*/ 74045 h 144358"/>
              <a:gd name="connsiteX1" fmla="*/ 895566 w 4739018"/>
              <a:gd name="connsiteY1" fmla="*/ 0 h 144358"/>
              <a:gd name="connsiteX2" fmla="*/ 3691462 w 4739018"/>
              <a:gd name="connsiteY2" fmla="*/ 40118 h 144358"/>
              <a:gd name="connsiteX3" fmla="*/ 4739018 w 4739018"/>
              <a:gd name="connsiteY3" fmla="*/ 144358 h 144358"/>
              <a:gd name="connsiteX4" fmla="*/ 0 w 4739018"/>
              <a:gd name="connsiteY4" fmla="*/ 74045 h 144358"/>
              <a:gd name="connsiteX0" fmla="*/ 0 w 3691462"/>
              <a:gd name="connsiteY0" fmla="*/ 74045 h 166740"/>
              <a:gd name="connsiteX1" fmla="*/ 895566 w 3691462"/>
              <a:gd name="connsiteY1" fmla="*/ 0 h 166740"/>
              <a:gd name="connsiteX2" fmla="*/ 3691462 w 3691462"/>
              <a:gd name="connsiteY2" fmla="*/ 40118 h 166740"/>
              <a:gd name="connsiteX3" fmla="*/ 1410469 w 3691462"/>
              <a:gd name="connsiteY3" fmla="*/ 166740 h 166740"/>
              <a:gd name="connsiteX4" fmla="*/ 0 w 3691462"/>
              <a:gd name="connsiteY4" fmla="*/ 74045 h 166740"/>
              <a:gd name="connsiteX0" fmla="*/ 0 w 2590104"/>
              <a:gd name="connsiteY0" fmla="*/ 74045 h 166740"/>
              <a:gd name="connsiteX1" fmla="*/ 895566 w 2590104"/>
              <a:gd name="connsiteY1" fmla="*/ 0 h 166740"/>
              <a:gd name="connsiteX2" fmla="*/ 2590104 w 2590104"/>
              <a:gd name="connsiteY2" fmla="*/ 51309 h 166740"/>
              <a:gd name="connsiteX3" fmla="*/ 1410469 w 2590104"/>
              <a:gd name="connsiteY3" fmla="*/ 166740 h 166740"/>
              <a:gd name="connsiteX4" fmla="*/ 0 w 2590104"/>
              <a:gd name="connsiteY4" fmla="*/ 74045 h 166740"/>
              <a:gd name="connsiteX0" fmla="*/ 0 w 2590104"/>
              <a:gd name="connsiteY0" fmla="*/ 96427 h 189122"/>
              <a:gd name="connsiteX1" fmla="*/ 1158668 w 2590104"/>
              <a:gd name="connsiteY1" fmla="*/ 0 h 189122"/>
              <a:gd name="connsiteX2" fmla="*/ 2590104 w 2590104"/>
              <a:gd name="connsiteY2" fmla="*/ 73691 h 189122"/>
              <a:gd name="connsiteX3" fmla="*/ 1410469 w 2590104"/>
              <a:gd name="connsiteY3" fmla="*/ 189122 h 189122"/>
              <a:gd name="connsiteX4" fmla="*/ 0 w 2590104"/>
              <a:gd name="connsiteY4" fmla="*/ 96427 h 18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104" h="189122">
                <a:moveTo>
                  <a:pt x="0" y="96427"/>
                </a:moveTo>
                <a:lnTo>
                  <a:pt x="1158668" y="0"/>
                </a:lnTo>
                <a:lnTo>
                  <a:pt x="2590104" y="73691"/>
                </a:lnTo>
                <a:lnTo>
                  <a:pt x="1410469" y="189122"/>
                </a:lnTo>
                <a:lnTo>
                  <a:pt x="0" y="9642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118642" y="2151529"/>
            <a:ext cx="1828800" cy="68388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>
          <a:xfrm flipV="1">
            <a:off x="4579684" y="2412787"/>
            <a:ext cx="1864524" cy="76840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>
          <a:xfrm>
            <a:off x="4487476" y="2159213"/>
            <a:ext cx="1759643" cy="99124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6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ndbraun\ShareFile\My Files &amp; Folders\Konferenzen\Jaise Capacitive\box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42" t="36777" r="28934" b="23760"/>
          <a:stretch/>
        </p:blipFill>
        <p:spPr bwMode="auto">
          <a:xfrm>
            <a:off x="290945" y="2098964"/>
            <a:ext cx="8125692" cy="39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arallelogramm 1"/>
          <p:cNvSpPr/>
          <p:nvPr/>
        </p:nvSpPr>
        <p:spPr>
          <a:xfrm rot="10800000" flipV="1">
            <a:off x="1012130" y="2918049"/>
            <a:ext cx="2075866" cy="67143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2974" h="81489">
                <a:moveTo>
                  <a:pt x="468894" y="81489"/>
                </a:moveTo>
                <a:lnTo>
                  <a:pt x="0" y="30758"/>
                </a:lnTo>
                <a:lnTo>
                  <a:pt x="1113266" y="0"/>
                </a:lnTo>
                <a:lnTo>
                  <a:pt x="1652974" y="48286"/>
                </a:lnTo>
                <a:lnTo>
                  <a:pt x="468894" y="81489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arallelogramm 1"/>
          <p:cNvSpPr/>
          <p:nvPr/>
        </p:nvSpPr>
        <p:spPr>
          <a:xfrm rot="10800000" flipV="1">
            <a:off x="1874074" y="2418061"/>
            <a:ext cx="1856791" cy="585713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590247 w 1197899"/>
              <a:gd name="connsiteY0" fmla="*/ 65305 h 65305"/>
              <a:gd name="connsiteX1" fmla="*/ 0 w 1197899"/>
              <a:gd name="connsiteY1" fmla="*/ 21510 h 65305"/>
              <a:gd name="connsiteX2" fmla="*/ 741622 w 1197899"/>
              <a:gd name="connsiteY2" fmla="*/ 0 h 65305"/>
              <a:gd name="connsiteX3" fmla="*/ 1197899 w 1197899"/>
              <a:gd name="connsiteY3" fmla="*/ 44818 h 65305"/>
              <a:gd name="connsiteX4" fmla="*/ 590247 w 1197899"/>
              <a:gd name="connsiteY4" fmla="*/ 65305 h 65305"/>
              <a:gd name="connsiteX0" fmla="*/ 468894 w 1076546"/>
              <a:gd name="connsiteY0" fmla="*/ 65305 h 65305"/>
              <a:gd name="connsiteX1" fmla="*/ 0 w 1076546"/>
              <a:gd name="connsiteY1" fmla="*/ 15730 h 65305"/>
              <a:gd name="connsiteX2" fmla="*/ 620269 w 1076546"/>
              <a:gd name="connsiteY2" fmla="*/ 0 h 65305"/>
              <a:gd name="connsiteX3" fmla="*/ 1076546 w 1076546"/>
              <a:gd name="connsiteY3" fmla="*/ 44818 h 65305"/>
              <a:gd name="connsiteX4" fmla="*/ 468894 w 1076546"/>
              <a:gd name="connsiteY4" fmla="*/ 65305 h 65305"/>
              <a:gd name="connsiteX0" fmla="*/ 385464 w 1076546"/>
              <a:gd name="connsiteY0" fmla="*/ 61837 h 61837"/>
              <a:gd name="connsiteX1" fmla="*/ 0 w 1076546"/>
              <a:gd name="connsiteY1" fmla="*/ 15730 h 61837"/>
              <a:gd name="connsiteX2" fmla="*/ 620269 w 1076546"/>
              <a:gd name="connsiteY2" fmla="*/ 0 h 61837"/>
              <a:gd name="connsiteX3" fmla="*/ 1076546 w 1076546"/>
              <a:gd name="connsiteY3" fmla="*/ 44818 h 61837"/>
              <a:gd name="connsiteX4" fmla="*/ 385464 w 1076546"/>
              <a:gd name="connsiteY4" fmla="*/ 61837 h 61837"/>
              <a:gd name="connsiteX0" fmla="*/ 423387 w 1114469"/>
              <a:gd name="connsiteY0" fmla="*/ 61837 h 61837"/>
              <a:gd name="connsiteX1" fmla="*/ 0 w 1114469"/>
              <a:gd name="connsiteY1" fmla="*/ 15730 h 61837"/>
              <a:gd name="connsiteX2" fmla="*/ 658192 w 1114469"/>
              <a:gd name="connsiteY2" fmla="*/ 0 h 61837"/>
              <a:gd name="connsiteX3" fmla="*/ 1114469 w 1114469"/>
              <a:gd name="connsiteY3" fmla="*/ 44818 h 61837"/>
              <a:gd name="connsiteX4" fmla="*/ 423387 w 1114469"/>
              <a:gd name="connsiteY4" fmla="*/ 61837 h 61837"/>
              <a:gd name="connsiteX0" fmla="*/ 423387 w 1114469"/>
              <a:gd name="connsiteY0" fmla="*/ 58369 h 58369"/>
              <a:gd name="connsiteX1" fmla="*/ 0 w 1114469"/>
              <a:gd name="connsiteY1" fmla="*/ 12262 h 58369"/>
              <a:gd name="connsiteX2" fmla="*/ 612684 w 1114469"/>
              <a:gd name="connsiteY2" fmla="*/ 0 h 58369"/>
              <a:gd name="connsiteX3" fmla="*/ 1114469 w 1114469"/>
              <a:gd name="connsiteY3" fmla="*/ 41350 h 58369"/>
              <a:gd name="connsiteX4" fmla="*/ 423387 w 1114469"/>
              <a:gd name="connsiteY4" fmla="*/ 58369 h 58369"/>
              <a:gd name="connsiteX0" fmla="*/ 423387 w 1114469"/>
              <a:gd name="connsiteY0" fmla="*/ 60681 h 60681"/>
              <a:gd name="connsiteX1" fmla="*/ 0 w 1114469"/>
              <a:gd name="connsiteY1" fmla="*/ 14574 h 60681"/>
              <a:gd name="connsiteX2" fmla="*/ 665776 w 1114469"/>
              <a:gd name="connsiteY2" fmla="*/ 0 h 60681"/>
              <a:gd name="connsiteX3" fmla="*/ 1114469 w 1114469"/>
              <a:gd name="connsiteY3" fmla="*/ 43662 h 60681"/>
              <a:gd name="connsiteX4" fmla="*/ 423387 w 1114469"/>
              <a:gd name="connsiteY4" fmla="*/ 60681 h 60681"/>
              <a:gd name="connsiteX0" fmla="*/ 89665 w 1114469"/>
              <a:gd name="connsiteY0" fmla="*/ 72241 h 72241"/>
              <a:gd name="connsiteX1" fmla="*/ 0 w 1114469"/>
              <a:gd name="connsiteY1" fmla="*/ 14574 h 72241"/>
              <a:gd name="connsiteX2" fmla="*/ 665776 w 1114469"/>
              <a:gd name="connsiteY2" fmla="*/ 0 h 72241"/>
              <a:gd name="connsiteX3" fmla="*/ 1114469 w 1114469"/>
              <a:gd name="connsiteY3" fmla="*/ 43662 h 72241"/>
              <a:gd name="connsiteX4" fmla="*/ 89665 w 1114469"/>
              <a:gd name="connsiteY4" fmla="*/ 72241 h 72241"/>
              <a:gd name="connsiteX0" fmla="*/ 339956 w 1364760"/>
              <a:gd name="connsiteY0" fmla="*/ 72241 h 72241"/>
              <a:gd name="connsiteX1" fmla="*/ 0 w 1364760"/>
              <a:gd name="connsiteY1" fmla="*/ 20354 h 72241"/>
              <a:gd name="connsiteX2" fmla="*/ 916067 w 1364760"/>
              <a:gd name="connsiteY2" fmla="*/ 0 h 72241"/>
              <a:gd name="connsiteX3" fmla="*/ 1364760 w 1364760"/>
              <a:gd name="connsiteY3" fmla="*/ 43662 h 72241"/>
              <a:gd name="connsiteX4" fmla="*/ 339956 w 1364760"/>
              <a:gd name="connsiteY4" fmla="*/ 72241 h 72241"/>
              <a:gd name="connsiteX0" fmla="*/ 332371 w 1357175"/>
              <a:gd name="connsiteY0" fmla="*/ 72241 h 72241"/>
              <a:gd name="connsiteX1" fmla="*/ 0 w 1357175"/>
              <a:gd name="connsiteY1" fmla="*/ 22666 h 72241"/>
              <a:gd name="connsiteX2" fmla="*/ 908482 w 1357175"/>
              <a:gd name="connsiteY2" fmla="*/ 0 h 72241"/>
              <a:gd name="connsiteX3" fmla="*/ 1357175 w 1357175"/>
              <a:gd name="connsiteY3" fmla="*/ 43662 h 72241"/>
              <a:gd name="connsiteX4" fmla="*/ 332371 w 1357175"/>
              <a:gd name="connsiteY4" fmla="*/ 72241 h 72241"/>
              <a:gd name="connsiteX0" fmla="*/ 332371 w 1357175"/>
              <a:gd name="connsiteY0" fmla="*/ 71085 h 71085"/>
              <a:gd name="connsiteX1" fmla="*/ 0 w 1357175"/>
              <a:gd name="connsiteY1" fmla="*/ 21510 h 71085"/>
              <a:gd name="connsiteX2" fmla="*/ 946405 w 1357175"/>
              <a:gd name="connsiteY2" fmla="*/ 0 h 71085"/>
              <a:gd name="connsiteX3" fmla="*/ 1357175 w 1357175"/>
              <a:gd name="connsiteY3" fmla="*/ 42506 h 71085"/>
              <a:gd name="connsiteX4" fmla="*/ 332371 w 1357175"/>
              <a:gd name="connsiteY4" fmla="*/ 71085 h 71085"/>
              <a:gd name="connsiteX0" fmla="*/ 317202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317202 w 1342006"/>
              <a:gd name="connsiteY4" fmla="*/ 71085 h 71085"/>
              <a:gd name="connsiteX0" fmla="*/ 286864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286864 w 1342006"/>
              <a:gd name="connsiteY4" fmla="*/ 71085 h 71085"/>
              <a:gd name="connsiteX0" fmla="*/ 309618 w 1364760"/>
              <a:gd name="connsiteY0" fmla="*/ 71085 h 71085"/>
              <a:gd name="connsiteX1" fmla="*/ 0 w 1364760"/>
              <a:gd name="connsiteY1" fmla="*/ 23822 h 71085"/>
              <a:gd name="connsiteX2" fmla="*/ 953990 w 1364760"/>
              <a:gd name="connsiteY2" fmla="*/ 0 h 71085"/>
              <a:gd name="connsiteX3" fmla="*/ 1364760 w 1364760"/>
              <a:gd name="connsiteY3" fmla="*/ 42506 h 71085"/>
              <a:gd name="connsiteX4" fmla="*/ 309618 w 1364760"/>
              <a:gd name="connsiteY4" fmla="*/ 71085 h 71085"/>
              <a:gd name="connsiteX0" fmla="*/ 423387 w 1478529"/>
              <a:gd name="connsiteY0" fmla="*/ 71085 h 71085"/>
              <a:gd name="connsiteX1" fmla="*/ 0 w 1478529"/>
              <a:gd name="connsiteY1" fmla="*/ 26134 h 71085"/>
              <a:gd name="connsiteX2" fmla="*/ 1067759 w 1478529"/>
              <a:gd name="connsiteY2" fmla="*/ 0 h 71085"/>
              <a:gd name="connsiteX3" fmla="*/ 1478529 w 1478529"/>
              <a:gd name="connsiteY3" fmla="*/ 42506 h 71085"/>
              <a:gd name="connsiteX4" fmla="*/ 423387 w 1478529"/>
              <a:gd name="connsiteY4" fmla="*/ 71085 h 71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8529" h="71085">
                <a:moveTo>
                  <a:pt x="423387" y="71085"/>
                </a:moveTo>
                <a:lnTo>
                  <a:pt x="0" y="26134"/>
                </a:lnTo>
                <a:lnTo>
                  <a:pt x="1067759" y="0"/>
                </a:lnTo>
                <a:lnTo>
                  <a:pt x="1478529" y="42506"/>
                </a:lnTo>
                <a:lnTo>
                  <a:pt x="423387" y="71085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arallelogramm 1"/>
          <p:cNvSpPr/>
          <p:nvPr/>
        </p:nvSpPr>
        <p:spPr>
          <a:xfrm rot="10800000" flipV="1">
            <a:off x="3039643" y="3263294"/>
            <a:ext cx="2180642" cy="738113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508867"/>
              <a:gd name="connsiteY0" fmla="*/ 83801 h 83801"/>
              <a:gd name="connsiteX1" fmla="*/ 0 w 1508867"/>
              <a:gd name="connsiteY1" fmla="*/ 28446 h 83801"/>
              <a:gd name="connsiteX2" fmla="*/ 1090513 w 1508867"/>
              <a:gd name="connsiteY2" fmla="*/ 0 h 83801"/>
              <a:gd name="connsiteX3" fmla="*/ 1508867 w 1508867"/>
              <a:gd name="connsiteY3" fmla="*/ 50598 h 83801"/>
              <a:gd name="connsiteX4" fmla="*/ 423387 w 1508867"/>
              <a:gd name="connsiteY4" fmla="*/ 83801 h 83801"/>
              <a:gd name="connsiteX0" fmla="*/ 423387 w 1508867"/>
              <a:gd name="connsiteY0" fmla="*/ 83801 h 83801"/>
              <a:gd name="connsiteX1" fmla="*/ 0 w 1508867"/>
              <a:gd name="connsiteY1" fmla="*/ 28446 h 83801"/>
              <a:gd name="connsiteX2" fmla="*/ 1060175 w 1508867"/>
              <a:gd name="connsiteY2" fmla="*/ 0 h 83801"/>
              <a:gd name="connsiteX3" fmla="*/ 1508867 w 1508867"/>
              <a:gd name="connsiteY3" fmla="*/ 50598 h 83801"/>
              <a:gd name="connsiteX4" fmla="*/ 423387 w 1508867"/>
              <a:gd name="connsiteY4" fmla="*/ 83801 h 83801"/>
              <a:gd name="connsiteX0" fmla="*/ 499233 w 1584713"/>
              <a:gd name="connsiteY0" fmla="*/ 83801 h 83801"/>
              <a:gd name="connsiteX1" fmla="*/ 0 w 1584713"/>
              <a:gd name="connsiteY1" fmla="*/ 28446 h 83801"/>
              <a:gd name="connsiteX2" fmla="*/ 1136021 w 1584713"/>
              <a:gd name="connsiteY2" fmla="*/ 0 h 83801"/>
              <a:gd name="connsiteX3" fmla="*/ 1584713 w 1584713"/>
              <a:gd name="connsiteY3" fmla="*/ 50598 h 83801"/>
              <a:gd name="connsiteX4" fmla="*/ 499233 w 1584713"/>
              <a:gd name="connsiteY4" fmla="*/ 83801 h 83801"/>
              <a:gd name="connsiteX0" fmla="*/ 499233 w 1584713"/>
              <a:gd name="connsiteY0" fmla="*/ 84957 h 84957"/>
              <a:gd name="connsiteX1" fmla="*/ 0 w 1584713"/>
              <a:gd name="connsiteY1" fmla="*/ 29602 h 84957"/>
              <a:gd name="connsiteX2" fmla="*/ 1113267 w 1584713"/>
              <a:gd name="connsiteY2" fmla="*/ 0 h 84957"/>
              <a:gd name="connsiteX3" fmla="*/ 1584713 w 1584713"/>
              <a:gd name="connsiteY3" fmla="*/ 51754 h 84957"/>
              <a:gd name="connsiteX4" fmla="*/ 499233 w 1584713"/>
              <a:gd name="connsiteY4" fmla="*/ 84957 h 84957"/>
              <a:gd name="connsiteX0" fmla="*/ 226188 w 1584713"/>
              <a:gd name="connsiteY0" fmla="*/ 90737 h 90737"/>
              <a:gd name="connsiteX1" fmla="*/ 0 w 1584713"/>
              <a:gd name="connsiteY1" fmla="*/ 29602 h 90737"/>
              <a:gd name="connsiteX2" fmla="*/ 1113267 w 1584713"/>
              <a:gd name="connsiteY2" fmla="*/ 0 h 90737"/>
              <a:gd name="connsiteX3" fmla="*/ 1584713 w 1584713"/>
              <a:gd name="connsiteY3" fmla="*/ 51754 h 90737"/>
              <a:gd name="connsiteX4" fmla="*/ 226188 w 1584713"/>
              <a:gd name="connsiteY4" fmla="*/ 90737 h 90737"/>
              <a:gd name="connsiteX0" fmla="*/ 461310 w 1819835"/>
              <a:gd name="connsiteY0" fmla="*/ 90737 h 90737"/>
              <a:gd name="connsiteX1" fmla="*/ 0 w 1819835"/>
              <a:gd name="connsiteY1" fmla="*/ 36538 h 90737"/>
              <a:gd name="connsiteX2" fmla="*/ 1348389 w 1819835"/>
              <a:gd name="connsiteY2" fmla="*/ 0 h 90737"/>
              <a:gd name="connsiteX3" fmla="*/ 1819835 w 1819835"/>
              <a:gd name="connsiteY3" fmla="*/ 51754 h 90737"/>
              <a:gd name="connsiteX4" fmla="*/ 461310 w 1819835"/>
              <a:gd name="connsiteY4" fmla="*/ 90737 h 90737"/>
              <a:gd name="connsiteX0" fmla="*/ 377880 w 1736405"/>
              <a:gd name="connsiteY0" fmla="*/ 90737 h 90737"/>
              <a:gd name="connsiteX1" fmla="*/ 0 w 1736405"/>
              <a:gd name="connsiteY1" fmla="*/ 33070 h 90737"/>
              <a:gd name="connsiteX2" fmla="*/ 1264959 w 1736405"/>
              <a:gd name="connsiteY2" fmla="*/ 0 h 90737"/>
              <a:gd name="connsiteX3" fmla="*/ 1736405 w 1736405"/>
              <a:gd name="connsiteY3" fmla="*/ 51754 h 90737"/>
              <a:gd name="connsiteX4" fmla="*/ 377880 w 1736405"/>
              <a:gd name="connsiteY4" fmla="*/ 90737 h 90737"/>
              <a:gd name="connsiteX0" fmla="*/ 438557 w 1736405"/>
              <a:gd name="connsiteY0" fmla="*/ 89581 h 89581"/>
              <a:gd name="connsiteX1" fmla="*/ 0 w 1736405"/>
              <a:gd name="connsiteY1" fmla="*/ 33070 h 89581"/>
              <a:gd name="connsiteX2" fmla="*/ 1264959 w 1736405"/>
              <a:gd name="connsiteY2" fmla="*/ 0 h 89581"/>
              <a:gd name="connsiteX3" fmla="*/ 1736405 w 1736405"/>
              <a:gd name="connsiteY3" fmla="*/ 51754 h 89581"/>
              <a:gd name="connsiteX4" fmla="*/ 438557 w 1736405"/>
              <a:gd name="connsiteY4" fmla="*/ 89581 h 8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6405" h="89581">
                <a:moveTo>
                  <a:pt x="438557" y="89581"/>
                </a:moveTo>
                <a:lnTo>
                  <a:pt x="0" y="33070"/>
                </a:lnTo>
                <a:lnTo>
                  <a:pt x="1264959" y="0"/>
                </a:lnTo>
                <a:lnTo>
                  <a:pt x="1736405" y="51754"/>
                </a:lnTo>
                <a:lnTo>
                  <a:pt x="438557" y="8958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arallelogramm 1"/>
          <p:cNvSpPr/>
          <p:nvPr/>
        </p:nvSpPr>
        <p:spPr>
          <a:xfrm rot="10800000" flipV="1">
            <a:off x="3814238" y="2744255"/>
            <a:ext cx="2037766" cy="63333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590247 w 1197899"/>
              <a:gd name="connsiteY0" fmla="*/ 65305 h 65305"/>
              <a:gd name="connsiteX1" fmla="*/ 0 w 1197899"/>
              <a:gd name="connsiteY1" fmla="*/ 21510 h 65305"/>
              <a:gd name="connsiteX2" fmla="*/ 741622 w 1197899"/>
              <a:gd name="connsiteY2" fmla="*/ 0 h 65305"/>
              <a:gd name="connsiteX3" fmla="*/ 1197899 w 1197899"/>
              <a:gd name="connsiteY3" fmla="*/ 44818 h 65305"/>
              <a:gd name="connsiteX4" fmla="*/ 590247 w 1197899"/>
              <a:gd name="connsiteY4" fmla="*/ 65305 h 65305"/>
              <a:gd name="connsiteX0" fmla="*/ 468894 w 1076546"/>
              <a:gd name="connsiteY0" fmla="*/ 65305 h 65305"/>
              <a:gd name="connsiteX1" fmla="*/ 0 w 1076546"/>
              <a:gd name="connsiteY1" fmla="*/ 15730 h 65305"/>
              <a:gd name="connsiteX2" fmla="*/ 620269 w 1076546"/>
              <a:gd name="connsiteY2" fmla="*/ 0 h 65305"/>
              <a:gd name="connsiteX3" fmla="*/ 1076546 w 1076546"/>
              <a:gd name="connsiteY3" fmla="*/ 44818 h 65305"/>
              <a:gd name="connsiteX4" fmla="*/ 468894 w 1076546"/>
              <a:gd name="connsiteY4" fmla="*/ 65305 h 65305"/>
              <a:gd name="connsiteX0" fmla="*/ 385464 w 1076546"/>
              <a:gd name="connsiteY0" fmla="*/ 61837 h 61837"/>
              <a:gd name="connsiteX1" fmla="*/ 0 w 1076546"/>
              <a:gd name="connsiteY1" fmla="*/ 15730 h 61837"/>
              <a:gd name="connsiteX2" fmla="*/ 620269 w 1076546"/>
              <a:gd name="connsiteY2" fmla="*/ 0 h 61837"/>
              <a:gd name="connsiteX3" fmla="*/ 1076546 w 1076546"/>
              <a:gd name="connsiteY3" fmla="*/ 44818 h 61837"/>
              <a:gd name="connsiteX4" fmla="*/ 385464 w 1076546"/>
              <a:gd name="connsiteY4" fmla="*/ 61837 h 61837"/>
              <a:gd name="connsiteX0" fmla="*/ 423387 w 1114469"/>
              <a:gd name="connsiteY0" fmla="*/ 61837 h 61837"/>
              <a:gd name="connsiteX1" fmla="*/ 0 w 1114469"/>
              <a:gd name="connsiteY1" fmla="*/ 15730 h 61837"/>
              <a:gd name="connsiteX2" fmla="*/ 658192 w 1114469"/>
              <a:gd name="connsiteY2" fmla="*/ 0 h 61837"/>
              <a:gd name="connsiteX3" fmla="*/ 1114469 w 1114469"/>
              <a:gd name="connsiteY3" fmla="*/ 44818 h 61837"/>
              <a:gd name="connsiteX4" fmla="*/ 423387 w 1114469"/>
              <a:gd name="connsiteY4" fmla="*/ 61837 h 61837"/>
              <a:gd name="connsiteX0" fmla="*/ 423387 w 1114469"/>
              <a:gd name="connsiteY0" fmla="*/ 58369 h 58369"/>
              <a:gd name="connsiteX1" fmla="*/ 0 w 1114469"/>
              <a:gd name="connsiteY1" fmla="*/ 12262 h 58369"/>
              <a:gd name="connsiteX2" fmla="*/ 612684 w 1114469"/>
              <a:gd name="connsiteY2" fmla="*/ 0 h 58369"/>
              <a:gd name="connsiteX3" fmla="*/ 1114469 w 1114469"/>
              <a:gd name="connsiteY3" fmla="*/ 41350 h 58369"/>
              <a:gd name="connsiteX4" fmla="*/ 423387 w 1114469"/>
              <a:gd name="connsiteY4" fmla="*/ 58369 h 58369"/>
              <a:gd name="connsiteX0" fmla="*/ 423387 w 1114469"/>
              <a:gd name="connsiteY0" fmla="*/ 60681 h 60681"/>
              <a:gd name="connsiteX1" fmla="*/ 0 w 1114469"/>
              <a:gd name="connsiteY1" fmla="*/ 14574 h 60681"/>
              <a:gd name="connsiteX2" fmla="*/ 665776 w 1114469"/>
              <a:gd name="connsiteY2" fmla="*/ 0 h 60681"/>
              <a:gd name="connsiteX3" fmla="*/ 1114469 w 1114469"/>
              <a:gd name="connsiteY3" fmla="*/ 43662 h 60681"/>
              <a:gd name="connsiteX4" fmla="*/ 423387 w 1114469"/>
              <a:gd name="connsiteY4" fmla="*/ 60681 h 60681"/>
              <a:gd name="connsiteX0" fmla="*/ 89665 w 1114469"/>
              <a:gd name="connsiteY0" fmla="*/ 72241 h 72241"/>
              <a:gd name="connsiteX1" fmla="*/ 0 w 1114469"/>
              <a:gd name="connsiteY1" fmla="*/ 14574 h 72241"/>
              <a:gd name="connsiteX2" fmla="*/ 665776 w 1114469"/>
              <a:gd name="connsiteY2" fmla="*/ 0 h 72241"/>
              <a:gd name="connsiteX3" fmla="*/ 1114469 w 1114469"/>
              <a:gd name="connsiteY3" fmla="*/ 43662 h 72241"/>
              <a:gd name="connsiteX4" fmla="*/ 89665 w 1114469"/>
              <a:gd name="connsiteY4" fmla="*/ 72241 h 72241"/>
              <a:gd name="connsiteX0" fmla="*/ 339956 w 1364760"/>
              <a:gd name="connsiteY0" fmla="*/ 72241 h 72241"/>
              <a:gd name="connsiteX1" fmla="*/ 0 w 1364760"/>
              <a:gd name="connsiteY1" fmla="*/ 20354 h 72241"/>
              <a:gd name="connsiteX2" fmla="*/ 916067 w 1364760"/>
              <a:gd name="connsiteY2" fmla="*/ 0 h 72241"/>
              <a:gd name="connsiteX3" fmla="*/ 1364760 w 1364760"/>
              <a:gd name="connsiteY3" fmla="*/ 43662 h 72241"/>
              <a:gd name="connsiteX4" fmla="*/ 339956 w 1364760"/>
              <a:gd name="connsiteY4" fmla="*/ 72241 h 72241"/>
              <a:gd name="connsiteX0" fmla="*/ 332371 w 1357175"/>
              <a:gd name="connsiteY0" fmla="*/ 72241 h 72241"/>
              <a:gd name="connsiteX1" fmla="*/ 0 w 1357175"/>
              <a:gd name="connsiteY1" fmla="*/ 22666 h 72241"/>
              <a:gd name="connsiteX2" fmla="*/ 908482 w 1357175"/>
              <a:gd name="connsiteY2" fmla="*/ 0 h 72241"/>
              <a:gd name="connsiteX3" fmla="*/ 1357175 w 1357175"/>
              <a:gd name="connsiteY3" fmla="*/ 43662 h 72241"/>
              <a:gd name="connsiteX4" fmla="*/ 332371 w 1357175"/>
              <a:gd name="connsiteY4" fmla="*/ 72241 h 72241"/>
              <a:gd name="connsiteX0" fmla="*/ 332371 w 1357175"/>
              <a:gd name="connsiteY0" fmla="*/ 71085 h 71085"/>
              <a:gd name="connsiteX1" fmla="*/ 0 w 1357175"/>
              <a:gd name="connsiteY1" fmla="*/ 21510 h 71085"/>
              <a:gd name="connsiteX2" fmla="*/ 946405 w 1357175"/>
              <a:gd name="connsiteY2" fmla="*/ 0 h 71085"/>
              <a:gd name="connsiteX3" fmla="*/ 1357175 w 1357175"/>
              <a:gd name="connsiteY3" fmla="*/ 42506 h 71085"/>
              <a:gd name="connsiteX4" fmla="*/ 332371 w 1357175"/>
              <a:gd name="connsiteY4" fmla="*/ 71085 h 71085"/>
              <a:gd name="connsiteX0" fmla="*/ 317202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317202 w 1342006"/>
              <a:gd name="connsiteY4" fmla="*/ 71085 h 71085"/>
              <a:gd name="connsiteX0" fmla="*/ 286864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286864 w 1342006"/>
              <a:gd name="connsiteY4" fmla="*/ 71085 h 71085"/>
              <a:gd name="connsiteX0" fmla="*/ 309618 w 1364760"/>
              <a:gd name="connsiteY0" fmla="*/ 71085 h 71085"/>
              <a:gd name="connsiteX1" fmla="*/ 0 w 1364760"/>
              <a:gd name="connsiteY1" fmla="*/ 23822 h 71085"/>
              <a:gd name="connsiteX2" fmla="*/ 953990 w 1364760"/>
              <a:gd name="connsiteY2" fmla="*/ 0 h 71085"/>
              <a:gd name="connsiteX3" fmla="*/ 1364760 w 1364760"/>
              <a:gd name="connsiteY3" fmla="*/ 42506 h 71085"/>
              <a:gd name="connsiteX4" fmla="*/ 309618 w 1364760"/>
              <a:gd name="connsiteY4" fmla="*/ 71085 h 71085"/>
              <a:gd name="connsiteX0" fmla="*/ 309618 w 1364760"/>
              <a:gd name="connsiteY0" fmla="*/ 72241 h 72241"/>
              <a:gd name="connsiteX1" fmla="*/ 0 w 1364760"/>
              <a:gd name="connsiteY1" fmla="*/ 24978 h 72241"/>
              <a:gd name="connsiteX2" fmla="*/ 916067 w 1364760"/>
              <a:gd name="connsiteY2" fmla="*/ 0 h 72241"/>
              <a:gd name="connsiteX3" fmla="*/ 1364760 w 1364760"/>
              <a:gd name="connsiteY3" fmla="*/ 43662 h 72241"/>
              <a:gd name="connsiteX4" fmla="*/ 309618 w 1364760"/>
              <a:gd name="connsiteY4" fmla="*/ 72241 h 72241"/>
              <a:gd name="connsiteX0" fmla="*/ 567494 w 1622636"/>
              <a:gd name="connsiteY0" fmla="*/ 72241 h 72241"/>
              <a:gd name="connsiteX1" fmla="*/ 0 w 1622636"/>
              <a:gd name="connsiteY1" fmla="*/ 29602 h 72241"/>
              <a:gd name="connsiteX2" fmla="*/ 1173943 w 1622636"/>
              <a:gd name="connsiteY2" fmla="*/ 0 h 72241"/>
              <a:gd name="connsiteX3" fmla="*/ 1622636 w 1622636"/>
              <a:gd name="connsiteY3" fmla="*/ 43662 h 72241"/>
              <a:gd name="connsiteX4" fmla="*/ 567494 w 1622636"/>
              <a:gd name="connsiteY4" fmla="*/ 72241 h 72241"/>
              <a:gd name="connsiteX0" fmla="*/ 393049 w 1622636"/>
              <a:gd name="connsiteY0" fmla="*/ 76865 h 76865"/>
              <a:gd name="connsiteX1" fmla="*/ 0 w 1622636"/>
              <a:gd name="connsiteY1" fmla="*/ 29602 h 76865"/>
              <a:gd name="connsiteX2" fmla="*/ 1173943 w 1622636"/>
              <a:gd name="connsiteY2" fmla="*/ 0 h 76865"/>
              <a:gd name="connsiteX3" fmla="*/ 1622636 w 1622636"/>
              <a:gd name="connsiteY3" fmla="*/ 43662 h 76865"/>
              <a:gd name="connsiteX4" fmla="*/ 393049 w 1622636"/>
              <a:gd name="connsiteY4" fmla="*/ 76865 h 7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636" h="76865">
                <a:moveTo>
                  <a:pt x="393049" y="76865"/>
                </a:moveTo>
                <a:lnTo>
                  <a:pt x="0" y="29602"/>
                </a:lnTo>
                <a:lnTo>
                  <a:pt x="1173943" y="0"/>
                </a:lnTo>
                <a:lnTo>
                  <a:pt x="1622636" y="43662"/>
                </a:lnTo>
                <a:lnTo>
                  <a:pt x="393049" y="76865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arallelogramm 1"/>
          <p:cNvSpPr/>
          <p:nvPr/>
        </p:nvSpPr>
        <p:spPr>
          <a:xfrm rot="10800000" flipV="1">
            <a:off x="5223354" y="3652658"/>
            <a:ext cx="2218742" cy="80478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93049 h 93049"/>
              <a:gd name="connsiteX1" fmla="*/ 0 w 1607467"/>
              <a:gd name="connsiteY1" fmla="*/ 37694 h 93049"/>
              <a:gd name="connsiteX2" fmla="*/ 1136021 w 1607467"/>
              <a:gd name="connsiteY2" fmla="*/ 0 h 93049"/>
              <a:gd name="connsiteX3" fmla="*/ 1607467 w 1607467"/>
              <a:gd name="connsiteY3" fmla="*/ 56378 h 93049"/>
              <a:gd name="connsiteX4" fmla="*/ 423387 w 1607467"/>
              <a:gd name="connsiteY4" fmla="*/ 93049 h 93049"/>
              <a:gd name="connsiteX0" fmla="*/ 620586 w 1804666"/>
              <a:gd name="connsiteY0" fmla="*/ 93049 h 93049"/>
              <a:gd name="connsiteX1" fmla="*/ 0 w 1804666"/>
              <a:gd name="connsiteY1" fmla="*/ 36538 h 93049"/>
              <a:gd name="connsiteX2" fmla="*/ 1333220 w 1804666"/>
              <a:gd name="connsiteY2" fmla="*/ 0 h 93049"/>
              <a:gd name="connsiteX3" fmla="*/ 1804666 w 1804666"/>
              <a:gd name="connsiteY3" fmla="*/ 56378 h 93049"/>
              <a:gd name="connsiteX4" fmla="*/ 620586 w 1804666"/>
              <a:gd name="connsiteY4" fmla="*/ 93049 h 93049"/>
              <a:gd name="connsiteX0" fmla="*/ 362710 w 1804666"/>
              <a:gd name="connsiteY0" fmla="*/ 97673 h 97673"/>
              <a:gd name="connsiteX1" fmla="*/ 0 w 1804666"/>
              <a:gd name="connsiteY1" fmla="*/ 36538 h 97673"/>
              <a:gd name="connsiteX2" fmla="*/ 1333220 w 1804666"/>
              <a:gd name="connsiteY2" fmla="*/ 0 h 97673"/>
              <a:gd name="connsiteX3" fmla="*/ 1804666 w 1804666"/>
              <a:gd name="connsiteY3" fmla="*/ 56378 h 97673"/>
              <a:gd name="connsiteX4" fmla="*/ 362710 w 1804666"/>
              <a:gd name="connsiteY4" fmla="*/ 97673 h 97673"/>
              <a:gd name="connsiteX0" fmla="*/ 324787 w 1766743"/>
              <a:gd name="connsiteY0" fmla="*/ 97673 h 97673"/>
              <a:gd name="connsiteX1" fmla="*/ 0 w 1766743"/>
              <a:gd name="connsiteY1" fmla="*/ 35382 h 97673"/>
              <a:gd name="connsiteX2" fmla="*/ 1295297 w 1766743"/>
              <a:gd name="connsiteY2" fmla="*/ 0 h 97673"/>
              <a:gd name="connsiteX3" fmla="*/ 1766743 w 1766743"/>
              <a:gd name="connsiteY3" fmla="*/ 56378 h 97673"/>
              <a:gd name="connsiteX4" fmla="*/ 324787 w 1766743"/>
              <a:gd name="connsiteY4" fmla="*/ 97673 h 9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6743" h="97673">
                <a:moveTo>
                  <a:pt x="324787" y="97673"/>
                </a:moveTo>
                <a:lnTo>
                  <a:pt x="0" y="35382"/>
                </a:lnTo>
                <a:lnTo>
                  <a:pt x="1295297" y="0"/>
                </a:lnTo>
                <a:lnTo>
                  <a:pt x="1766743" y="56378"/>
                </a:lnTo>
                <a:lnTo>
                  <a:pt x="324787" y="97673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arallelogramm 1"/>
          <p:cNvSpPr/>
          <p:nvPr/>
        </p:nvSpPr>
        <p:spPr>
          <a:xfrm rot="10800000" flipV="1">
            <a:off x="5947838" y="3068105"/>
            <a:ext cx="1847266" cy="69048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590247 w 1197899"/>
              <a:gd name="connsiteY0" fmla="*/ 65305 h 65305"/>
              <a:gd name="connsiteX1" fmla="*/ 0 w 1197899"/>
              <a:gd name="connsiteY1" fmla="*/ 21510 h 65305"/>
              <a:gd name="connsiteX2" fmla="*/ 741622 w 1197899"/>
              <a:gd name="connsiteY2" fmla="*/ 0 h 65305"/>
              <a:gd name="connsiteX3" fmla="*/ 1197899 w 1197899"/>
              <a:gd name="connsiteY3" fmla="*/ 44818 h 65305"/>
              <a:gd name="connsiteX4" fmla="*/ 590247 w 1197899"/>
              <a:gd name="connsiteY4" fmla="*/ 65305 h 65305"/>
              <a:gd name="connsiteX0" fmla="*/ 468894 w 1076546"/>
              <a:gd name="connsiteY0" fmla="*/ 65305 h 65305"/>
              <a:gd name="connsiteX1" fmla="*/ 0 w 1076546"/>
              <a:gd name="connsiteY1" fmla="*/ 15730 h 65305"/>
              <a:gd name="connsiteX2" fmla="*/ 620269 w 1076546"/>
              <a:gd name="connsiteY2" fmla="*/ 0 h 65305"/>
              <a:gd name="connsiteX3" fmla="*/ 1076546 w 1076546"/>
              <a:gd name="connsiteY3" fmla="*/ 44818 h 65305"/>
              <a:gd name="connsiteX4" fmla="*/ 468894 w 1076546"/>
              <a:gd name="connsiteY4" fmla="*/ 65305 h 65305"/>
              <a:gd name="connsiteX0" fmla="*/ 385464 w 1076546"/>
              <a:gd name="connsiteY0" fmla="*/ 61837 h 61837"/>
              <a:gd name="connsiteX1" fmla="*/ 0 w 1076546"/>
              <a:gd name="connsiteY1" fmla="*/ 15730 h 61837"/>
              <a:gd name="connsiteX2" fmla="*/ 620269 w 1076546"/>
              <a:gd name="connsiteY2" fmla="*/ 0 h 61837"/>
              <a:gd name="connsiteX3" fmla="*/ 1076546 w 1076546"/>
              <a:gd name="connsiteY3" fmla="*/ 44818 h 61837"/>
              <a:gd name="connsiteX4" fmla="*/ 385464 w 1076546"/>
              <a:gd name="connsiteY4" fmla="*/ 61837 h 61837"/>
              <a:gd name="connsiteX0" fmla="*/ 423387 w 1114469"/>
              <a:gd name="connsiteY0" fmla="*/ 61837 h 61837"/>
              <a:gd name="connsiteX1" fmla="*/ 0 w 1114469"/>
              <a:gd name="connsiteY1" fmla="*/ 15730 h 61837"/>
              <a:gd name="connsiteX2" fmla="*/ 658192 w 1114469"/>
              <a:gd name="connsiteY2" fmla="*/ 0 h 61837"/>
              <a:gd name="connsiteX3" fmla="*/ 1114469 w 1114469"/>
              <a:gd name="connsiteY3" fmla="*/ 44818 h 61837"/>
              <a:gd name="connsiteX4" fmla="*/ 423387 w 1114469"/>
              <a:gd name="connsiteY4" fmla="*/ 61837 h 61837"/>
              <a:gd name="connsiteX0" fmla="*/ 423387 w 1114469"/>
              <a:gd name="connsiteY0" fmla="*/ 58369 h 58369"/>
              <a:gd name="connsiteX1" fmla="*/ 0 w 1114469"/>
              <a:gd name="connsiteY1" fmla="*/ 12262 h 58369"/>
              <a:gd name="connsiteX2" fmla="*/ 612684 w 1114469"/>
              <a:gd name="connsiteY2" fmla="*/ 0 h 58369"/>
              <a:gd name="connsiteX3" fmla="*/ 1114469 w 1114469"/>
              <a:gd name="connsiteY3" fmla="*/ 41350 h 58369"/>
              <a:gd name="connsiteX4" fmla="*/ 423387 w 1114469"/>
              <a:gd name="connsiteY4" fmla="*/ 58369 h 58369"/>
              <a:gd name="connsiteX0" fmla="*/ 423387 w 1114469"/>
              <a:gd name="connsiteY0" fmla="*/ 60681 h 60681"/>
              <a:gd name="connsiteX1" fmla="*/ 0 w 1114469"/>
              <a:gd name="connsiteY1" fmla="*/ 14574 h 60681"/>
              <a:gd name="connsiteX2" fmla="*/ 665776 w 1114469"/>
              <a:gd name="connsiteY2" fmla="*/ 0 h 60681"/>
              <a:gd name="connsiteX3" fmla="*/ 1114469 w 1114469"/>
              <a:gd name="connsiteY3" fmla="*/ 43662 h 60681"/>
              <a:gd name="connsiteX4" fmla="*/ 423387 w 1114469"/>
              <a:gd name="connsiteY4" fmla="*/ 60681 h 60681"/>
              <a:gd name="connsiteX0" fmla="*/ 89665 w 1114469"/>
              <a:gd name="connsiteY0" fmla="*/ 72241 h 72241"/>
              <a:gd name="connsiteX1" fmla="*/ 0 w 1114469"/>
              <a:gd name="connsiteY1" fmla="*/ 14574 h 72241"/>
              <a:gd name="connsiteX2" fmla="*/ 665776 w 1114469"/>
              <a:gd name="connsiteY2" fmla="*/ 0 h 72241"/>
              <a:gd name="connsiteX3" fmla="*/ 1114469 w 1114469"/>
              <a:gd name="connsiteY3" fmla="*/ 43662 h 72241"/>
              <a:gd name="connsiteX4" fmla="*/ 89665 w 1114469"/>
              <a:gd name="connsiteY4" fmla="*/ 72241 h 72241"/>
              <a:gd name="connsiteX0" fmla="*/ 339956 w 1364760"/>
              <a:gd name="connsiteY0" fmla="*/ 72241 h 72241"/>
              <a:gd name="connsiteX1" fmla="*/ 0 w 1364760"/>
              <a:gd name="connsiteY1" fmla="*/ 20354 h 72241"/>
              <a:gd name="connsiteX2" fmla="*/ 916067 w 1364760"/>
              <a:gd name="connsiteY2" fmla="*/ 0 h 72241"/>
              <a:gd name="connsiteX3" fmla="*/ 1364760 w 1364760"/>
              <a:gd name="connsiteY3" fmla="*/ 43662 h 72241"/>
              <a:gd name="connsiteX4" fmla="*/ 339956 w 1364760"/>
              <a:gd name="connsiteY4" fmla="*/ 72241 h 72241"/>
              <a:gd name="connsiteX0" fmla="*/ 332371 w 1357175"/>
              <a:gd name="connsiteY0" fmla="*/ 72241 h 72241"/>
              <a:gd name="connsiteX1" fmla="*/ 0 w 1357175"/>
              <a:gd name="connsiteY1" fmla="*/ 22666 h 72241"/>
              <a:gd name="connsiteX2" fmla="*/ 908482 w 1357175"/>
              <a:gd name="connsiteY2" fmla="*/ 0 h 72241"/>
              <a:gd name="connsiteX3" fmla="*/ 1357175 w 1357175"/>
              <a:gd name="connsiteY3" fmla="*/ 43662 h 72241"/>
              <a:gd name="connsiteX4" fmla="*/ 332371 w 1357175"/>
              <a:gd name="connsiteY4" fmla="*/ 72241 h 72241"/>
              <a:gd name="connsiteX0" fmla="*/ 332371 w 1357175"/>
              <a:gd name="connsiteY0" fmla="*/ 71085 h 71085"/>
              <a:gd name="connsiteX1" fmla="*/ 0 w 1357175"/>
              <a:gd name="connsiteY1" fmla="*/ 21510 h 71085"/>
              <a:gd name="connsiteX2" fmla="*/ 946405 w 1357175"/>
              <a:gd name="connsiteY2" fmla="*/ 0 h 71085"/>
              <a:gd name="connsiteX3" fmla="*/ 1357175 w 1357175"/>
              <a:gd name="connsiteY3" fmla="*/ 42506 h 71085"/>
              <a:gd name="connsiteX4" fmla="*/ 332371 w 1357175"/>
              <a:gd name="connsiteY4" fmla="*/ 71085 h 71085"/>
              <a:gd name="connsiteX0" fmla="*/ 317202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317202 w 1342006"/>
              <a:gd name="connsiteY4" fmla="*/ 71085 h 71085"/>
              <a:gd name="connsiteX0" fmla="*/ 286864 w 1342006"/>
              <a:gd name="connsiteY0" fmla="*/ 71085 h 71085"/>
              <a:gd name="connsiteX1" fmla="*/ 0 w 1342006"/>
              <a:gd name="connsiteY1" fmla="*/ 22666 h 71085"/>
              <a:gd name="connsiteX2" fmla="*/ 931236 w 1342006"/>
              <a:gd name="connsiteY2" fmla="*/ 0 h 71085"/>
              <a:gd name="connsiteX3" fmla="*/ 1342006 w 1342006"/>
              <a:gd name="connsiteY3" fmla="*/ 42506 h 71085"/>
              <a:gd name="connsiteX4" fmla="*/ 286864 w 1342006"/>
              <a:gd name="connsiteY4" fmla="*/ 71085 h 71085"/>
              <a:gd name="connsiteX0" fmla="*/ 309618 w 1364760"/>
              <a:gd name="connsiteY0" fmla="*/ 71085 h 71085"/>
              <a:gd name="connsiteX1" fmla="*/ 0 w 1364760"/>
              <a:gd name="connsiteY1" fmla="*/ 23822 h 71085"/>
              <a:gd name="connsiteX2" fmla="*/ 953990 w 1364760"/>
              <a:gd name="connsiteY2" fmla="*/ 0 h 71085"/>
              <a:gd name="connsiteX3" fmla="*/ 1364760 w 1364760"/>
              <a:gd name="connsiteY3" fmla="*/ 42506 h 71085"/>
              <a:gd name="connsiteX4" fmla="*/ 309618 w 1364760"/>
              <a:gd name="connsiteY4" fmla="*/ 71085 h 71085"/>
              <a:gd name="connsiteX0" fmla="*/ 309618 w 1364760"/>
              <a:gd name="connsiteY0" fmla="*/ 72241 h 72241"/>
              <a:gd name="connsiteX1" fmla="*/ 0 w 1364760"/>
              <a:gd name="connsiteY1" fmla="*/ 24978 h 72241"/>
              <a:gd name="connsiteX2" fmla="*/ 916067 w 1364760"/>
              <a:gd name="connsiteY2" fmla="*/ 0 h 72241"/>
              <a:gd name="connsiteX3" fmla="*/ 1364760 w 1364760"/>
              <a:gd name="connsiteY3" fmla="*/ 43662 h 72241"/>
              <a:gd name="connsiteX4" fmla="*/ 309618 w 1364760"/>
              <a:gd name="connsiteY4" fmla="*/ 72241 h 72241"/>
              <a:gd name="connsiteX0" fmla="*/ 567494 w 1622636"/>
              <a:gd name="connsiteY0" fmla="*/ 72241 h 72241"/>
              <a:gd name="connsiteX1" fmla="*/ 0 w 1622636"/>
              <a:gd name="connsiteY1" fmla="*/ 29602 h 72241"/>
              <a:gd name="connsiteX2" fmla="*/ 1173943 w 1622636"/>
              <a:gd name="connsiteY2" fmla="*/ 0 h 72241"/>
              <a:gd name="connsiteX3" fmla="*/ 1622636 w 1622636"/>
              <a:gd name="connsiteY3" fmla="*/ 43662 h 72241"/>
              <a:gd name="connsiteX4" fmla="*/ 567494 w 1622636"/>
              <a:gd name="connsiteY4" fmla="*/ 72241 h 72241"/>
              <a:gd name="connsiteX0" fmla="*/ 393049 w 1622636"/>
              <a:gd name="connsiteY0" fmla="*/ 76865 h 76865"/>
              <a:gd name="connsiteX1" fmla="*/ 0 w 1622636"/>
              <a:gd name="connsiteY1" fmla="*/ 29602 h 76865"/>
              <a:gd name="connsiteX2" fmla="*/ 1173943 w 1622636"/>
              <a:gd name="connsiteY2" fmla="*/ 0 h 76865"/>
              <a:gd name="connsiteX3" fmla="*/ 1622636 w 1622636"/>
              <a:gd name="connsiteY3" fmla="*/ 43662 h 76865"/>
              <a:gd name="connsiteX4" fmla="*/ 393049 w 1622636"/>
              <a:gd name="connsiteY4" fmla="*/ 76865 h 76865"/>
              <a:gd name="connsiteX0" fmla="*/ 393049 w 1622636"/>
              <a:gd name="connsiteY0" fmla="*/ 83801 h 83801"/>
              <a:gd name="connsiteX1" fmla="*/ 0 w 1622636"/>
              <a:gd name="connsiteY1" fmla="*/ 36538 h 83801"/>
              <a:gd name="connsiteX2" fmla="*/ 1234620 w 1622636"/>
              <a:gd name="connsiteY2" fmla="*/ 0 h 83801"/>
              <a:gd name="connsiteX3" fmla="*/ 1622636 w 1622636"/>
              <a:gd name="connsiteY3" fmla="*/ 50598 h 83801"/>
              <a:gd name="connsiteX4" fmla="*/ 393049 w 1622636"/>
              <a:gd name="connsiteY4" fmla="*/ 83801 h 83801"/>
              <a:gd name="connsiteX0" fmla="*/ 241357 w 1470944"/>
              <a:gd name="connsiteY0" fmla="*/ 83801 h 83801"/>
              <a:gd name="connsiteX1" fmla="*/ 0 w 1470944"/>
              <a:gd name="connsiteY1" fmla="*/ 30758 h 83801"/>
              <a:gd name="connsiteX2" fmla="*/ 1082928 w 1470944"/>
              <a:gd name="connsiteY2" fmla="*/ 0 h 83801"/>
              <a:gd name="connsiteX3" fmla="*/ 1470944 w 1470944"/>
              <a:gd name="connsiteY3" fmla="*/ 50598 h 83801"/>
              <a:gd name="connsiteX4" fmla="*/ 241357 w 1470944"/>
              <a:gd name="connsiteY4" fmla="*/ 83801 h 8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0944" h="83801">
                <a:moveTo>
                  <a:pt x="241357" y="83801"/>
                </a:moveTo>
                <a:lnTo>
                  <a:pt x="0" y="30758"/>
                </a:lnTo>
                <a:lnTo>
                  <a:pt x="1082928" y="0"/>
                </a:lnTo>
                <a:lnTo>
                  <a:pt x="1470944" y="50598"/>
                </a:lnTo>
                <a:lnTo>
                  <a:pt x="241357" y="8380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233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ndbraun\ShareFile\My Files &amp; Folders\Konferenzen\Jaise Capacitive\box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42" t="36777" r="28934" b="23760"/>
          <a:stretch/>
        </p:blipFill>
        <p:spPr bwMode="auto">
          <a:xfrm>
            <a:off x="290945" y="2098964"/>
            <a:ext cx="8125692" cy="39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arallelogramm 1"/>
          <p:cNvSpPr/>
          <p:nvPr/>
        </p:nvSpPr>
        <p:spPr>
          <a:xfrm rot="10800000" flipV="1">
            <a:off x="1012130" y="2457010"/>
            <a:ext cx="6624813" cy="199308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652974"/>
              <a:gd name="connsiteY0" fmla="*/ 137443 h 137443"/>
              <a:gd name="connsiteX1" fmla="*/ 0 w 1652974"/>
              <a:gd name="connsiteY1" fmla="*/ 86712 h 137443"/>
              <a:gd name="connsiteX2" fmla="*/ 605418 w 1652974"/>
              <a:gd name="connsiteY2" fmla="*/ 0 h 137443"/>
              <a:gd name="connsiteX3" fmla="*/ 1652974 w 1652974"/>
              <a:gd name="connsiteY3" fmla="*/ 104240 h 137443"/>
              <a:gd name="connsiteX4" fmla="*/ 468894 w 1652974"/>
              <a:gd name="connsiteY4" fmla="*/ 137443 h 137443"/>
              <a:gd name="connsiteX0" fmla="*/ 4091137 w 5275217"/>
              <a:gd name="connsiteY0" fmla="*/ 137443 h 137443"/>
              <a:gd name="connsiteX1" fmla="*/ 0 w 5275217"/>
              <a:gd name="connsiteY1" fmla="*/ 105363 h 137443"/>
              <a:gd name="connsiteX2" fmla="*/ 4227661 w 5275217"/>
              <a:gd name="connsiteY2" fmla="*/ 0 h 137443"/>
              <a:gd name="connsiteX3" fmla="*/ 5275217 w 5275217"/>
              <a:gd name="connsiteY3" fmla="*/ 104240 h 137443"/>
              <a:gd name="connsiteX4" fmla="*/ 4091137 w 5275217"/>
              <a:gd name="connsiteY4" fmla="*/ 137443 h 137443"/>
              <a:gd name="connsiteX0" fmla="*/ 615742 w 5275217"/>
              <a:gd name="connsiteY0" fmla="*/ 241891 h 241891"/>
              <a:gd name="connsiteX1" fmla="*/ 0 w 5275217"/>
              <a:gd name="connsiteY1" fmla="*/ 105363 h 241891"/>
              <a:gd name="connsiteX2" fmla="*/ 4227661 w 5275217"/>
              <a:gd name="connsiteY2" fmla="*/ 0 h 241891"/>
              <a:gd name="connsiteX3" fmla="*/ 5275217 w 5275217"/>
              <a:gd name="connsiteY3" fmla="*/ 104240 h 241891"/>
              <a:gd name="connsiteX4" fmla="*/ 615742 w 5275217"/>
              <a:gd name="connsiteY4" fmla="*/ 241891 h 241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75217" h="241891">
                <a:moveTo>
                  <a:pt x="615742" y="241891"/>
                </a:moveTo>
                <a:lnTo>
                  <a:pt x="0" y="105363"/>
                </a:lnTo>
                <a:lnTo>
                  <a:pt x="4227661" y="0"/>
                </a:lnTo>
                <a:lnTo>
                  <a:pt x="5275217" y="104240"/>
                </a:lnTo>
                <a:lnTo>
                  <a:pt x="615742" y="24189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/>
          <p:cNvCxnSpPr/>
          <p:nvPr/>
        </p:nvCxnSpPr>
        <p:spPr>
          <a:xfrm>
            <a:off x="1598279" y="2820040"/>
            <a:ext cx="5793761" cy="1052713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 flipV="1">
            <a:off x="2627784" y="2636913"/>
            <a:ext cx="1436831" cy="1101608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>
          <a:xfrm flipV="1">
            <a:off x="4644008" y="2956519"/>
            <a:ext cx="1152128" cy="110161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211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ndbraun\ShareFile\My Files &amp; Folders\Konferenzen\Jaise Capacitive\chair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1" t="15909" r="40337" b="10065"/>
          <a:stretch/>
        </p:blipFill>
        <p:spPr bwMode="auto">
          <a:xfrm>
            <a:off x="2580370" y="1"/>
            <a:ext cx="3755115" cy="573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arallelogramm 1"/>
          <p:cNvSpPr/>
          <p:nvPr/>
        </p:nvSpPr>
        <p:spPr>
          <a:xfrm rot="10800000" flipV="1">
            <a:off x="3178899" y="302578"/>
            <a:ext cx="1520428" cy="804829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0689" h="97678">
                <a:moveTo>
                  <a:pt x="0" y="35318"/>
                </a:moveTo>
                <a:lnTo>
                  <a:pt x="70455" y="0"/>
                </a:lnTo>
                <a:lnTo>
                  <a:pt x="1210689" y="58639"/>
                </a:lnTo>
                <a:lnTo>
                  <a:pt x="1116662" y="97678"/>
                </a:lnTo>
                <a:lnTo>
                  <a:pt x="0" y="3531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arallelogramm 1"/>
          <p:cNvSpPr/>
          <p:nvPr/>
        </p:nvSpPr>
        <p:spPr>
          <a:xfrm rot="10532987" flipV="1">
            <a:off x="3401145" y="980728"/>
            <a:ext cx="1435764" cy="754032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0915"/>
              <a:gd name="connsiteY0" fmla="*/ 35318 h 97678"/>
              <a:gd name="connsiteX1" fmla="*/ 70455 w 1230915"/>
              <a:gd name="connsiteY1" fmla="*/ 0 h 97678"/>
              <a:gd name="connsiteX2" fmla="*/ 1230915 w 1230915"/>
              <a:gd name="connsiteY2" fmla="*/ 59667 h 97678"/>
              <a:gd name="connsiteX3" fmla="*/ 1116662 w 1230915"/>
              <a:gd name="connsiteY3" fmla="*/ 97678 h 97678"/>
              <a:gd name="connsiteX4" fmla="*/ 0 w 1230915"/>
              <a:gd name="connsiteY4" fmla="*/ 35318 h 97678"/>
              <a:gd name="connsiteX0" fmla="*/ 0 w 1230915"/>
              <a:gd name="connsiteY0" fmla="*/ 35318 h 96651"/>
              <a:gd name="connsiteX1" fmla="*/ 70455 w 1230915"/>
              <a:gd name="connsiteY1" fmla="*/ 0 h 96651"/>
              <a:gd name="connsiteX2" fmla="*/ 1230915 w 1230915"/>
              <a:gd name="connsiteY2" fmla="*/ 59667 h 96651"/>
              <a:gd name="connsiteX3" fmla="*/ 1170597 w 1230915"/>
              <a:gd name="connsiteY3" fmla="*/ 96651 h 96651"/>
              <a:gd name="connsiteX4" fmla="*/ 0 w 1230915"/>
              <a:gd name="connsiteY4" fmla="*/ 35318 h 96651"/>
              <a:gd name="connsiteX0" fmla="*/ 0 w 1230915"/>
              <a:gd name="connsiteY0" fmla="*/ 35318 h 96651"/>
              <a:gd name="connsiteX1" fmla="*/ 97423 w 1230915"/>
              <a:gd name="connsiteY1" fmla="*/ 0 h 96651"/>
              <a:gd name="connsiteX2" fmla="*/ 1230915 w 1230915"/>
              <a:gd name="connsiteY2" fmla="*/ 59667 h 96651"/>
              <a:gd name="connsiteX3" fmla="*/ 1170597 w 1230915"/>
              <a:gd name="connsiteY3" fmla="*/ 96651 h 96651"/>
              <a:gd name="connsiteX4" fmla="*/ 0 w 1230915"/>
              <a:gd name="connsiteY4" fmla="*/ 35318 h 96651"/>
              <a:gd name="connsiteX0" fmla="*/ 0 w 1203948"/>
              <a:gd name="connsiteY0" fmla="*/ 37373 h 96651"/>
              <a:gd name="connsiteX1" fmla="*/ 70456 w 1203948"/>
              <a:gd name="connsiteY1" fmla="*/ 0 h 96651"/>
              <a:gd name="connsiteX2" fmla="*/ 1203948 w 1203948"/>
              <a:gd name="connsiteY2" fmla="*/ 59667 h 96651"/>
              <a:gd name="connsiteX3" fmla="*/ 1143630 w 1203948"/>
              <a:gd name="connsiteY3" fmla="*/ 96651 h 96651"/>
              <a:gd name="connsiteX4" fmla="*/ 0 w 1203948"/>
              <a:gd name="connsiteY4" fmla="*/ 37373 h 96651"/>
              <a:gd name="connsiteX0" fmla="*/ 0 w 1190465"/>
              <a:gd name="connsiteY0" fmla="*/ 34290 h 96651"/>
              <a:gd name="connsiteX1" fmla="*/ 56973 w 1190465"/>
              <a:gd name="connsiteY1" fmla="*/ 0 h 96651"/>
              <a:gd name="connsiteX2" fmla="*/ 1190465 w 1190465"/>
              <a:gd name="connsiteY2" fmla="*/ 59667 h 96651"/>
              <a:gd name="connsiteX3" fmla="*/ 1130147 w 1190465"/>
              <a:gd name="connsiteY3" fmla="*/ 96651 h 96651"/>
              <a:gd name="connsiteX4" fmla="*/ 0 w 1190465"/>
              <a:gd name="connsiteY4" fmla="*/ 34290 h 96651"/>
              <a:gd name="connsiteX0" fmla="*/ 0 w 1143272"/>
              <a:gd name="connsiteY0" fmla="*/ 34290 h 96651"/>
              <a:gd name="connsiteX1" fmla="*/ 56973 w 1143272"/>
              <a:gd name="connsiteY1" fmla="*/ 0 h 96651"/>
              <a:gd name="connsiteX2" fmla="*/ 1143272 w 1143272"/>
              <a:gd name="connsiteY2" fmla="*/ 56584 h 96651"/>
              <a:gd name="connsiteX3" fmla="*/ 1130147 w 1143272"/>
              <a:gd name="connsiteY3" fmla="*/ 96651 h 96651"/>
              <a:gd name="connsiteX4" fmla="*/ 0 w 1143272"/>
              <a:gd name="connsiteY4" fmla="*/ 34290 h 96651"/>
              <a:gd name="connsiteX0" fmla="*/ 0 w 1143272"/>
              <a:gd name="connsiteY0" fmla="*/ 34290 h 91513"/>
              <a:gd name="connsiteX1" fmla="*/ 56973 w 1143272"/>
              <a:gd name="connsiteY1" fmla="*/ 0 h 91513"/>
              <a:gd name="connsiteX2" fmla="*/ 1143272 w 1143272"/>
              <a:gd name="connsiteY2" fmla="*/ 56584 h 91513"/>
              <a:gd name="connsiteX3" fmla="*/ 1096437 w 1143272"/>
              <a:gd name="connsiteY3" fmla="*/ 91513 h 91513"/>
              <a:gd name="connsiteX4" fmla="*/ 0 w 1143272"/>
              <a:gd name="connsiteY4" fmla="*/ 34290 h 91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272" h="91513">
                <a:moveTo>
                  <a:pt x="0" y="34290"/>
                </a:moveTo>
                <a:lnTo>
                  <a:pt x="56973" y="0"/>
                </a:lnTo>
                <a:lnTo>
                  <a:pt x="1143272" y="56584"/>
                </a:lnTo>
                <a:lnTo>
                  <a:pt x="1096437" y="91513"/>
                </a:lnTo>
                <a:lnTo>
                  <a:pt x="0" y="342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arallelogramm 1"/>
          <p:cNvSpPr/>
          <p:nvPr/>
        </p:nvSpPr>
        <p:spPr>
          <a:xfrm rot="10583673" flipV="1">
            <a:off x="3537669" y="1610759"/>
            <a:ext cx="1388403" cy="775734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170238"/>
              <a:gd name="connsiteY0" fmla="*/ 35318 h 97678"/>
              <a:gd name="connsiteX1" fmla="*/ 70455 w 1170238"/>
              <a:gd name="connsiteY1" fmla="*/ 0 h 97678"/>
              <a:gd name="connsiteX2" fmla="*/ 1170238 w 1170238"/>
              <a:gd name="connsiteY2" fmla="*/ 60694 h 97678"/>
              <a:gd name="connsiteX3" fmla="*/ 1116662 w 1170238"/>
              <a:gd name="connsiteY3" fmla="*/ 97678 h 97678"/>
              <a:gd name="connsiteX4" fmla="*/ 0 w 1170238"/>
              <a:gd name="connsiteY4" fmla="*/ 35318 h 97678"/>
              <a:gd name="connsiteX0" fmla="*/ 0 w 1170238"/>
              <a:gd name="connsiteY0" fmla="*/ 35318 h 99733"/>
              <a:gd name="connsiteX1" fmla="*/ 70455 w 1170238"/>
              <a:gd name="connsiteY1" fmla="*/ 0 h 99733"/>
              <a:gd name="connsiteX2" fmla="*/ 1170238 w 1170238"/>
              <a:gd name="connsiteY2" fmla="*/ 60694 h 99733"/>
              <a:gd name="connsiteX3" fmla="*/ 1069469 w 1170238"/>
              <a:gd name="connsiteY3" fmla="*/ 99733 h 99733"/>
              <a:gd name="connsiteX4" fmla="*/ 0 w 1170238"/>
              <a:gd name="connsiteY4" fmla="*/ 35318 h 99733"/>
              <a:gd name="connsiteX0" fmla="*/ 0 w 1109561"/>
              <a:gd name="connsiteY0" fmla="*/ 40456 h 99733"/>
              <a:gd name="connsiteX1" fmla="*/ 9778 w 1109561"/>
              <a:gd name="connsiteY1" fmla="*/ 0 h 99733"/>
              <a:gd name="connsiteX2" fmla="*/ 1109561 w 1109561"/>
              <a:gd name="connsiteY2" fmla="*/ 60694 h 99733"/>
              <a:gd name="connsiteX3" fmla="*/ 1008792 w 1109561"/>
              <a:gd name="connsiteY3" fmla="*/ 99733 h 99733"/>
              <a:gd name="connsiteX4" fmla="*/ 0 w 1109561"/>
              <a:gd name="connsiteY4" fmla="*/ 40456 h 99733"/>
              <a:gd name="connsiteX0" fmla="*/ 0 w 1109561"/>
              <a:gd name="connsiteY0" fmla="*/ 39428 h 98705"/>
              <a:gd name="connsiteX1" fmla="*/ 36745 w 1109561"/>
              <a:gd name="connsiteY1" fmla="*/ 0 h 98705"/>
              <a:gd name="connsiteX2" fmla="*/ 1109561 w 1109561"/>
              <a:gd name="connsiteY2" fmla="*/ 59666 h 98705"/>
              <a:gd name="connsiteX3" fmla="*/ 1008792 w 1109561"/>
              <a:gd name="connsiteY3" fmla="*/ 98705 h 98705"/>
              <a:gd name="connsiteX4" fmla="*/ 0 w 1109561"/>
              <a:gd name="connsiteY4" fmla="*/ 39428 h 98705"/>
              <a:gd name="connsiteX0" fmla="*/ 0 w 1109561"/>
              <a:gd name="connsiteY0" fmla="*/ 39428 h 100760"/>
              <a:gd name="connsiteX1" fmla="*/ 36745 w 1109561"/>
              <a:gd name="connsiteY1" fmla="*/ 0 h 100760"/>
              <a:gd name="connsiteX2" fmla="*/ 1109561 w 1109561"/>
              <a:gd name="connsiteY2" fmla="*/ 59666 h 100760"/>
              <a:gd name="connsiteX3" fmla="*/ 1055986 w 1109561"/>
              <a:gd name="connsiteY3" fmla="*/ 100760 h 100760"/>
              <a:gd name="connsiteX4" fmla="*/ 0 w 1109561"/>
              <a:gd name="connsiteY4" fmla="*/ 39428 h 100760"/>
              <a:gd name="connsiteX0" fmla="*/ 0 w 1109561"/>
              <a:gd name="connsiteY0" fmla="*/ 39428 h 100760"/>
              <a:gd name="connsiteX1" fmla="*/ 36745 w 1109561"/>
              <a:gd name="connsiteY1" fmla="*/ 0 h 100760"/>
              <a:gd name="connsiteX2" fmla="*/ 1109561 w 1109561"/>
              <a:gd name="connsiteY2" fmla="*/ 59666 h 100760"/>
              <a:gd name="connsiteX3" fmla="*/ 1055986 w 1109561"/>
              <a:gd name="connsiteY3" fmla="*/ 100760 h 100760"/>
              <a:gd name="connsiteX4" fmla="*/ 903441 w 1109561"/>
              <a:gd name="connsiteY4" fmla="*/ 91064 h 100760"/>
              <a:gd name="connsiteX5" fmla="*/ 0 w 1109561"/>
              <a:gd name="connsiteY5" fmla="*/ 39428 h 100760"/>
              <a:gd name="connsiteX0" fmla="*/ 0 w 1109561"/>
              <a:gd name="connsiteY0" fmla="*/ 39428 h 100760"/>
              <a:gd name="connsiteX1" fmla="*/ 36745 w 1109561"/>
              <a:gd name="connsiteY1" fmla="*/ 0 h 100760"/>
              <a:gd name="connsiteX2" fmla="*/ 1109561 w 1109561"/>
              <a:gd name="connsiteY2" fmla="*/ 59666 h 100760"/>
              <a:gd name="connsiteX3" fmla="*/ 1055986 w 1109561"/>
              <a:gd name="connsiteY3" fmla="*/ 100760 h 100760"/>
              <a:gd name="connsiteX4" fmla="*/ 937150 w 1109561"/>
              <a:gd name="connsiteY4" fmla="*/ 94147 h 100760"/>
              <a:gd name="connsiteX5" fmla="*/ 0 w 1109561"/>
              <a:gd name="connsiteY5" fmla="*/ 39428 h 100760"/>
              <a:gd name="connsiteX0" fmla="*/ 0 w 1109561"/>
              <a:gd name="connsiteY0" fmla="*/ 39428 h 100760"/>
              <a:gd name="connsiteX1" fmla="*/ 36745 w 1109561"/>
              <a:gd name="connsiteY1" fmla="*/ 0 h 100760"/>
              <a:gd name="connsiteX2" fmla="*/ 1109561 w 1109561"/>
              <a:gd name="connsiteY2" fmla="*/ 59666 h 100760"/>
              <a:gd name="connsiteX3" fmla="*/ 1078729 w 1109561"/>
              <a:gd name="connsiteY3" fmla="*/ 80788 h 100760"/>
              <a:gd name="connsiteX4" fmla="*/ 1055986 w 1109561"/>
              <a:gd name="connsiteY4" fmla="*/ 100760 h 100760"/>
              <a:gd name="connsiteX5" fmla="*/ 937150 w 1109561"/>
              <a:gd name="connsiteY5" fmla="*/ 94147 h 100760"/>
              <a:gd name="connsiteX6" fmla="*/ 0 w 1109561"/>
              <a:gd name="connsiteY6" fmla="*/ 39428 h 100760"/>
              <a:gd name="connsiteX0" fmla="*/ 0 w 1109561"/>
              <a:gd name="connsiteY0" fmla="*/ 39428 h 94147"/>
              <a:gd name="connsiteX1" fmla="*/ 36745 w 1109561"/>
              <a:gd name="connsiteY1" fmla="*/ 0 h 94147"/>
              <a:gd name="connsiteX2" fmla="*/ 1109561 w 1109561"/>
              <a:gd name="connsiteY2" fmla="*/ 59666 h 94147"/>
              <a:gd name="connsiteX3" fmla="*/ 1078729 w 1109561"/>
              <a:gd name="connsiteY3" fmla="*/ 80788 h 94147"/>
              <a:gd name="connsiteX4" fmla="*/ 1035761 w 1109561"/>
              <a:gd name="connsiteY4" fmla="*/ 89457 h 94147"/>
              <a:gd name="connsiteX5" fmla="*/ 937150 w 1109561"/>
              <a:gd name="connsiteY5" fmla="*/ 94147 h 94147"/>
              <a:gd name="connsiteX6" fmla="*/ 0 w 1109561"/>
              <a:gd name="connsiteY6" fmla="*/ 39428 h 94147"/>
              <a:gd name="connsiteX0" fmla="*/ 0 w 1109561"/>
              <a:gd name="connsiteY0" fmla="*/ 39428 h 94147"/>
              <a:gd name="connsiteX1" fmla="*/ 36745 w 1109561"/>
              <a:gd name="connsiteY1" fmla="*/ 0 h 94147"/>
              <a:gd name="connsiteX2" fmla="*/ 1109561 w 1109561"/>
              <a:gd name="connsiteY2" fmla="*/ 59666 h 94147"/>
              <a:gd name="connsiteX3" fmla="*/ 1078729 w 1109561"/>
              <a:gd name="connsiteY3" fmla="*/ 80788 h 94147"/>
              <a:gd name="connsiteX4" fmla="*/ 1007756 w 1109561"/>
              <a:gd name="connsiteY4" fmla="*/ 87018 h 94147"/>
              <a:gd name="connsiteX5" fmla="*/ 937150 w 1109561"/>
              <a:gd name="connsiteY5" fmla="*/ 94147 h 94147"/>
              <a:gd name="connsiteX6" fmla="*/ 0 w 1109561"/>
              <a:gd name="connsiteY6" fmla="*/ 39428 h 94147"/>
              <a:gd name="connsiteX0" fmla="*/ 0 w 1105560"/>
              <a:gd name="connsiteY0" fmla="*/ 34550 h 94147"/>
              <a:gd name="connsiteX1" fmla="*/ 32744 w 1105560"/>
              <a:gd name="connsiteY1" fmla="*/ 0 h 94147"/>
              <a:gd name="connsiteX2" fmla="*/ 1105560 w 1105560"/>
              <a:gd name="connsiteY2" fmla="*/ 59666 h 94147"/>
              <a:gd name="connsiteX3" fmla="*/ 1074728 w 1105560"/>
              <a:gd name="connsiteY3" fmla="*/ 80788 h 94147"/>
              <a:gd name="connsiteX4" fmla="*/ 1003755 w 1105560"/>
              <a:gd name="connsiteY4" fmla="*/ 87018 h 94147"/>
              <a:gd name="connsiteX5" fmla="*/ 933149 w 1105560"/>
              <a:gd name="connsiteY5" fmla="*/ 94147 h 94147"/>
              <a:gd name="connsiteX6" fmla="*/ 0 w 1105560"/>
              <a:gd name="connsiteY6" fmla="*/ 34550 h 94147"/>
              <a:gd name="connsiteX0" fmla="*/ 0 w 1105560"/>
              <a:gd name="connsiteY0" fmla="*/ 34550 h 94147"/>
              <a:gd name="connsiteX1" fmla="*/ 60748 w 1105560"/>
              <a:gd name="connsiteY1" fmla="*/ 0 h 94147"/>
              <a:gd name="connsiteX2" fmla="*/ 1105560 w 1105560"/>
              <a:gd name="connsiteY2" fmla="*/ 59666 h 94147"/>
              <a:gd name="connsiteX3" fmla="*/ 1074728 w 1105560"/>
              <a:gd name="connsiteY3" fmla="*/ 80788 h 94147"/>
              <a:gd name="connsiteX4" fmla="*/ 1003755 w 1105560"/>
              <a:gd name="connsiteY4" fmla="*/ 87018 h 94147"/>
              <a:gd name="connsiteX5" fmla="*/ 933149 w 1105560"/>
              <a:gd name="connsiteY5" fmla="*/ 94147 h 94147"/>
              <a:gd name="connsiteX6" fmla="*/ 0 w 1105560"/>
              <a:gd name="connsiteY6" fmla="*/ 34550 h 94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5560" h="94147">
                <a:moveTo>
                  <a:pt x="0" y="34550"/>
                </a:moveTo>
                <a:lnTo>
                  <a:pt x="60748" y="0"/>
                </a:lnTo>
                <a:lnTo>
                  <a:pt x="1105560" y="59666"/>
                </a:lnTo>
                <a:cubicBezTo>
                  <a:pt x="1097530" y="67734"/>
                  <a:pt x="1082758" y="72720"/>
                  <a:pt x="1074728" y="80788"/>
                </a:cubicBezTo>
                <a:lnTo>
                  <a:pt x="1003755" y="87018"/>
                </a:lnTo>
                <a:lnTo>
                  <a:pt x="933149" y="94147"/>
                </a:lnTo>
                <a:lnTo>
                  <a:pt x="0" y="3455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arallelogramm 1"/>
          <p:cNvSpPr/>
          <p:nvPr/>
        </p:nvSpPr>
        <p:spPr>
          <a:xfrm rot="10800000" flipV="1">
            <a:off x="4460874" y="2708920"/>
            <a:ext cx="1606703" cy="865127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8694"/>
              <a:gd name="connsiteY0" fmla="*/ 562 h 97678"/>
              <a:gd name="connsiteX1" fmla="*/ 98460 w 1238694"/>
              <a:gd name="connsiteY1" fmla="*/ 0 h 97678"/>
              <a:gd name="connsiteX2" fmla="*/ 1238694 w 1238694"/>
              <a:gd name="connsiteY2" fmla="*/ 58639 h 97678"/>
              <a:gd name="connsiteX3" fmla="*/ 1144667 w 1238694"/>
              <a:gd name="connsiteY3" fmla="*/ 97678 h 97678"/>
              <a:gd name="connsiteX4" fmla="*/ 0 w 1238694"/>
              <a:gd name="connsiteY4" fmla="*/ 562 h 97678"/>
              <a:gd name="connsiteX0" fmla="*/ 0 w 1238694"/>
              <a:gd name="connsiteY0" fmla="*/ 11538 h 108654"/>
              <a:gd name="connsiteX1" fmla="*/ 178473 w 1238694"/>
              <a:gd name="connsiteY1" fmla="*/ 0 h 108654"/>
              <a:gd name="connsiteX2" fmla="*/ 1238694 w 1238694"/>
              <a:gd name="connsiteY2" fmla="*/ 69615 h 108654"/>
              <a:gd name="connsiteX3" fmla="*/ 1144667 w 1238694"/>
              <a:gd name="connsiteY3" fmla="*/ 108654 h 108654"/>
              <a:gd name="connsiteX4" fmla="*/ 0 w 1238694"/>
              <a:gd name="connsiteY4" fmla="*/ 11538 h 108654"/>
              <a:gd name="connsiteX0" fmla="*/ 0 w 1274700"/>
              <a:gd name="connsiteY0" fmla="*/ 11538 h 108654"/>
              <a:gd name="connsiteX1" fmla="*/ 178473 w 1274700"/>
              <a:gd name="connsiteY1" fmla="*/ 0 h 108654"/>
              <a:gd name="connsiteX2" fmla="*/ 1274700 w 1274700"/>
              <a:gd name="connsiteY2" fmla="*/ 84859 h 108654"/>
              <a:gd name="connsiteX3" fmla="*/ 1144667 w 1274700"/>
              <a:gd name="connsiteY3" fmla="*/ 108654 h 108654"/>
              <a:gd name="connsiteX4" fmla="*/ 0 w 1274700"/>
              <a:gd name="connsiteY4" fmla="*/ 11538 h 108654"/>
              <a:gd name="connsiteX0" fmla="*/ 0 w 1274700"/>
              <a:gd name="connsiteY0" fmla="*/ 11538 h 106215"/>
              <a:gd name="connsiteX1" fmla="*/ 178473 w 1274700"/>
              <a:gd name="connsiteY1" fmla="*/ 0 h 106215"/>
              <a:gd name="connsiteX2" fmla="*/ 1274700 w 1274700"/>
              <a:gd name="connsiteY2" fmla="*/ 84859 h 106215"/>
              <a:gd name="connsiteX3" fmla="*/ 1012645 w 1274700"/>
              <a:gd name="connsiteY3" fmla="*/ 106215 h 106215"/>
              <a:gd name="connsiteX4" fmla="*/ 0 w 1274700"/>
              <a:gd name="connsiteY4" fmla="*/ 11538 h 106215"/>
              <a:gd name="connsiteX0" fmla="*/ 0 w 1286702"/>
              <a:gd name="connsiteY0" fmla="*/ 17636 h 106215"/>
              <a:gd name="connsiteX1" fmla="*/ 190475 w 1286702"/>
              <a:gd name="connsiteY1" fmla="*/ 0 h 106215"/>
              <a:gd name="connsiteX2" fmla="*/ 1286702 w 1286702"/>
              <a:gd name="connsiteY2" fmla="*/ 84859 h 106215"/>
              <a:gd name="connsiteX3" fmla="*/ 1024647 w 1286702"/>
              <a:gd name="connsiteY3" fmla="*/ 106215 h 106215"/>
              <a:gd name="connsiteX4" fmla="*/ 0 w 1286702"/>
              <a:gd name="connsiteY4" fmla="*/ 17636 h 106215"/>
              <a:gd name="connsiteX0" fmla="*/ 0 w 1286702"/>
              <a:gd name="connsiteY0" fmla="*/ 16417 h 104996"/>
              <a:gd name="connsiteX1" fmla="*/ 238483 w 1286702"/>
              <a:gd name="connsiteY1" fmla="*/ 0 h 104996"/>
              <a:gd name="connsiteX2" fmla="*/ 1286702 w 1286702"/>
              <a:gd name="connsiteY2" fmla="*/ 83640 h 104996"/>
              <a:gd name="connsiteX3" fmla="*/ 1024647 w 1286702"/>
              <a:gd name="connsiteY3" fmla="*/ 104996 h 104996"/>
              <a:gd name="connsiteX4" fmla="*/ 0 w 1286702"/>
              <a:gd name="connsiteY4" fmla="*/ 16417 h 104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6702" h="104996">
                <a:moveTo>
                  <a:pt x="0" y="16417"/>
                </a:moveTo>
                <a:lnTo>
                  <a:pt x="238483" y="0"/>
                </a:lnTo>
                <a:lnTo>
                  <a:pt x="1286702" y="83640"/>
                </a:lnTo>
                <a:lnTo>
                  <a:pt x="1024647" y="104996"/>
                </a:lnTo>
                <a:lnTo>
                  <a:pt x="0" y="1641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arallelogramm 1"/>
          <p:cNvSpPr/>
          <p:nvPr/>
        </p:nvSpPr>
        <p:spPr>
          <a:xfrm rot="10800000" flipV="1">
            <a:off x="4491677" y="2343575"/>
            <a:ext cx="942650" cy="508409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8694"/>
              <a:gd name="connsiteY0" fmla="*/ 562 h 97678"/>
              <a:gd name="connsiteX1" fmla="*/ 98460 w 1238694"/>
              <a:gd name="connsiteY1" fmla="*/ 0 h 97678"/>
              <a:gd name="connsiteX2" fmla="*/ 1238694 w 1238694"/>
              <a:gd name="connsiteY2" fmla="*/ 58639 h 97678"/>
              <a:gd name="connsiteX3" fmla="*/ 1144667 w 1238694"/>
              <a:gd name="connsiteY3" fmla="*/ 97678 h 97678"/>
              <a:gd name="connsiteX4" fmla="*/ 0 w 1238694"/>
              <a:gd name="connsiteY4" fmla="*/ 562 h 97678"/>
              <a:gd name="connsiteX0" fmla="*/ 0 w 1238694"/>
              <a:gd name="connsiteY0" fmla="*/ 11538 h 108654"/>
              <a:gd name="connsiteX1" fmla="*/ 178473 w 1238694"/>
              <a:gd name="connsiteY1" fmla="*/ 0 h 108654"/>
              <a:gd name="connsiteX2" fmla="*/ 1238694 w 1238694"/>
              <a:gd name="connsiteY2" fmla="*/ 69615 h 108654"/>
              <a:gd name="connsiteX3" fmla="*/ 1144667 w 1238694"/>
              <a:gd name="connsiteY3" fmla="*/ 108654 h 108654"/>
              <a:gd name="connsiteX4" fmla="*/ 0 w 1238694"/>
              <a:gd name="connsiteY4" fmla="*/ 11538 h 108654"/>
              <a:gd name="connsiteX0" fmla="*/ 0 w 1274700"/>
              <a:gd name="connsiteY0" fmla="*/ 11538 h 108654"/>
              <a:gd name="connsiteX1" fmla="*/ 178473 w 1274700"/>
              <a:gd name="connsiteY1" fmla="*/ 0 h 108654"/>
              <a:gd name="connsiteX2" fmla="*/ 1274700 w 1274700"/>
              <a:gd name="connsiteY2" fmla="*/ 84859 h 108654"/>
              <a:gd name="connsiteX3" fmla="*/ 1144667 w 1274700"/>
              <a:gd name="connsiteY3" fmla="*/ 108654 h 108654"/>
              <a:gd name="connsiteX4" fmla="*/ 0 w 1274700"/>
              <a:gd name="connsiteY4" fmla="*/ 11538 h 108654"/>
              <a:gd name="connsiteX0" fmla="*/ 0 w 1274700"/>
              <a:gd name="connsiteY0" fmla="*/ 11538 h 106215"/>
              <a:gd name="connsiteX1" fmla="*/ 178473 w 1274700"/>
              <a:gd name="connsiteY1" fmla="*/ 0 h 106215"/>
              <a:gd name="connsiteX2" fmla="*/ 1274700 w 1274700"/>
              <a:gd name="connsiteY2" fmla="*/ 84859 h 106215"/>
              <a:gd name="connsiteX3" fmla="*/ 1012645 w 1274700"/>
              <a:gd name="connsiteY3" fmla="*/ 106215 h 106215"/>
              <a:gd name="connsiteX4" fmla="*/ 0 w 1274700"/>
              <a:gd name="connsiteY4" fmla="*/ 11538 h 106215"/>
              <a:gd name="connsiteX0" fmla="*/ 0 w 1286702"/>
              <a:gd name="connsiteY0" fmla="*/ 17636 h 106215"/>
              <a:gd name="connsiteX1" fmla="*/ 190475 w 1286702"/>
              <a:gd name="connsiteY1" fmla="*/ 0 h 106215"/>
              <a:gd name="connsiteX2" fmla="*/ 1286702 w 1286702"/>
              <a:gd name="connsiteY2" fmla="*/ 84859 h 106215"/>
              <a:gd name="connsiteX3" fmla="*/ 1024647 w 1286702"/>
              <a:gd name="connsiteY3" fmla="*/ 106215 h 106215"/>
              <a:gd name="connsiteX4" fmla="*/ 0 w 1286702"/>
              <a:gd name="connsiteY4" fmla="*/ 17636 h 106215"/>
              <a:gd name="connsiteX0" fmla="*/ 0 w 1286702"/>
              <a:gd name="connsiteY0" fmla="*/ 16417 h 104996"/>
              <a:gd name="connsiteX1" fmla="*/ 238483 w 1286702"/>
              <a:gd name="connsiteY1" fmla="*/ 0 h 104996"/>
              <a:gd name="connsiteX2" fmla="*/ 1286702 w 1286702"/>
              <a:gd name="connsiteY2" fmla="*/ 83640 h 104996"/>
              <a:gd name="connsiteX3" fmla="*/ 1024647 w 1286702"/>
              <a:gd name="connsiteY3" fmla="*/ 104996 h 104996"/>
              <a:gd name="connsiteX4" fmla="*/ 0 w 1286702"/>
              <a:gd name="connsiteY4" fmla="*/ 16417 h 104996"/>
              <a:gd name="connsiteX0" fmla="*/ 0 w 1434727"/>
              <a:gd name="connsiteY0" fmla="*/ 32271 h 104996"/>
              <a:gd name="connsiteX1" fmla="*/ 386508 w 1434727"/>
              <a:gd name="connsiteY1" fmla="*/ 0 h 104996"/>
              <a:gd name="connsiteX2" fmla="*/ 1434727 w 1434727"/>
              <a:gd name="connsiteY2" fmla="*/ 83640 h 104996"/>
              <a:gd name="connsiteX3" fmla="*/ 1172672 w 1434727"/>
              <a:gd name="connsiteY3" fmla="*/ 104996 h 104996"/>
              <a:gd name="connsiteX4" fmla="*/ 0 w 1434727"/>
              <a:gd name="connsiteY4" fmla="*/ 32271 h 104996"/>
              <a:gd name="connsiteX0" fmla="*/ 0 w 1434727"/>
              <a:gd name="connsiteY0" fmla="*/ 32271 h 83640"/>
              <a:gd name="connsiteX1" fmla="*/ 386508 w 1434727"/>
              <a:gd name="connsiteY1" fmla="*/ 0 h 83640"/>
              <a:gd name="connsiteX2" fmla="*/ 1434727 w 1434727"/>
              <a:gd name="connsiteY2" fmla="*/ 83640 h 83640"/>
              <a:gd name="connsiteX3" fmla="*/ 388543 w 1434727"/>
              <a:gd name="connsiteY3" fmla="*/ 61703 h 83640"/>
              <a:gd name="connsiteX4" fmla="*/ 0 w 1434727"/>
              <a:gd name="connsiteY4" fmla="*/ 32271 h 83640"/>
              <a:gd name="connsiteX0" fmla="*/ 0 w 750615"/>
              <a:gd name="connsiteY0" fmla="*/ 32271 h 61703"/>
              <a:gd name="connsiteX1" fmla="*/ 386508 w 750615"/>
              <a:gd name="connsiteY1" fmla="*/ 0 h 61703"/>
              <a:gd name="connsiteX2" fmla="*/ 750615 w 750615"/>
              <a:gd name="connsiteY2" fmla="*/ 30591 h 61703"/>
              <a:gd name="connsiteX3" fmla="*/ 388543 w 750615"/>
              <a:gd name="connsiteY3" fmla="*/ 61703 h 61703"/>
              <a:gd name="connsiteX4" fmla="*/ 0 w 750615"/>
              <a:gd name="connsiteY4" fmla="*/ 32271 h 61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0615" h="61703">
                <a:moveTo>
                  <a:pt x="0" y="32271"/>
                </a:moveTo>
                <a:lnTo>
                  <a:pt x="386508" y="0"/>
                </a:lnTo>
                <a:lnTo>
                  <a:pt x="750615" y="30591"/>
                </a:lnTo>
                <a:lnTo>
                  <a:pt x="388543" y="61703"/>
                </a:lnTo>
                <a:lnTo>
                  <a:pt x="0" y="3227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arallelogramm 1"/>
          <p:cNvSpPr/>
          <p:nvPr/>
        </p:nvSpPr>
        <p:spPr>
          <a:xfrm rot="10800000" flipV="1">
            <a:off x="4210498" y="2663379"/>
            <a:ext cx="603656" cy="431509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8694"/>
              <a:gd name="connsiteY0" fmla="*/ 562 h 97678"/>
              <a:gd name="connsiteX1" fmla="*/ 98460 w 1238694"/>
              <a:gd name="connsiteY1" fmla="*/ 0 h 97678"/>
              <a:gd name="connsiteX2" fmla="*/ 1238694 w 1238694"/>
              <a:gd name="connsiteY2" fmla="*/ 58639 h 97678"/>
              <a:gd name="connsiteX3" fmla="*/ 1144667 w 1238694"/>
              <a:gd name="connsiteY3" fmla="*/ 97678 h 97678"/>
              <a:gd name="connsiteX4" fmla="*/ 0 w 1238694"/>
              <a:gd name="connsiteY4" fmla="*/ 562 h 97678"/>
              <a:gd name="connsiteX0" fmla="*/ 0 w 1238694"/>
              <a:gd name="connsiteY0" fmla="*/ 11538 h 108654"/>
              <a:gd name="connsiteX1" fmla="*/ 178473 w 1238694"/>
              <a:gd name="connsiteY1" fmla="*/ 0 h 108654"/>
              <a:gd name="connsiteX2" fmla="*/ 1238694 w 1238694"/>
              <a:gd name="connsiteY2" fmla="*/ 69615 h 108654"/>
              <a:gd name="connsiteX3" fmla="*/ 1144667 w 1238694"/>
              <a:gd name="connsiteY3" fmla="*/ 108654 h 108654"/>
              <a:gd name="connsiteX4" fmla="*/ 0 w 1238694"/>
              <a:gd name="connsiteY4" fmla="*/ 11538 h 108654"/>
              <a:gd name="connsiteX0" fmla="*/ 0 w 1274700"/>
              <a:gd name="connsiteY0" fmla="*/ 11538 h 108654"/>
              <a:gd name="connsiteX1" fmla="*/ 178473 w 1274700"/>
              <a:gd name="connsiteY1" fmla="*/ 0 h 108654"/>
              <a:gd name="connsiteX2" fmla="*/ 1274700 w 1274700"/>
              <a:gd name="connsiteY2" fmla="*/ 84859 h 108654"/>
              <a:gd name="connsiteX3" fmla="*/ 1144667 w 1274700"/>
              <a:gd name="connsiteY3" fmla="*/ 108654 h 108654"/>
              <a:gd name="connsiteX4" fmla="*/ 0 w 1274700"/>
              <a:gd name="connsiteY4" fmla="*/ 11538 h 108654"/>
              <a:gd name="connsiteX0" fmla="*/ 0 w 1274700"/>
              <a:gd name="connsiteY0" fmla="*/ 11538 h 106215"/>
              <a:gd name="connsiteX1" fmla="*/ 178473 w 1274700"/>
              <a:gd name="connsiteY1" fmla="*/ 0 h 106215"/>
              <a:gd name="connsiteX2" fmla="*/ 1274700 w 1274700"/>
              <a:gd name="connsiteY2" fmla="*/ 84859 h 106215"/>
              <a:gd name="connsiteX3" fmla="*/ 1012645 w 1274700"/>
              <a:gd name="connsiteY3" fmla="*/ 106215 h 106215"/>
              <a:gd name="connsiteX4" fmla="*/ 0 w 1274700"/>
              <a:gd name="connsiteY4" fmla="*/ 11538 h 106215"/>
              <a:gd name="connsiteX0" fmla="*/ 0 w 1286702"/>
              <a:gd name="connsiteY0" fmla="*/ 17636 h 106215"/>
              <a:gd name="connsiteX1" fmla="*/ 190475 w 1286702"/>
              <a:gd name="connsiteY1" fmla="*/ 0 h 106215"/>
              <a:gd name="connsiteX2" fmla="*/ 1286702 w 1286702"/>
              <a:gd name="connsiteY2" fmla="*/ 84859 h 106215"/>
              <a:gd name="connsiteX3" fmla="*/ 1024647 w 1286702"/>
              <a:gd name="connsiteY3" fmla="*/ 106215 h 106215"/>
              <a:gd name="connsiteX4" fmla="*/ 0 w 1286702"/>
              <a:gd name="connsiteY4" fmla="*/ 17636 h 106215"/>
              <a:gd name="connsiteX0" fmla="*/ 0 w 1286702"/>
              <a:gd name="connsiteY0" fmla="*/ 16417 h 104996"/>
              <a:gd name="connsiteX1" fmla="*/ 238483 w 1286702"/>
              <a:gd name="connsiteY1" fmla="*/ 0 h 104996"/>
              <a:gd name="connsiteX2" fmla="*/ 1286702 w 1286702"/>
              <a:gd name="connsiteY2" fmla="*/ 83640 h 104996"/>
              <a:gd name="connsiteX3" fmla="*/ 1024647 w 1286702"/>
              <a:gd name="connsiteY3" fmla="*/ 104996 h 104996"/>
              <a:gd name="connsiteX4" fmla="*/ 0 w 1286702"/>
              <a:gd name="connsiteY4" fmla="*/ 16417 h 104996"/>
              <a:gd name="connsiteX0" fmla="*/ 0 w 1434727"/>
              <a:gd name="connsiteY0" fmla="*/ 32271 h 104996"/>
              <a:gd name="connsiteX1" fmla="*/ 386508 w 1434727"/>
              <a:gd name="connsiteY1" fmla="*/ 0 h 104996"/>
              <a:gd name="connsiteX2" fmla="*/ 1434727 w 1434727"/>
              <a:gd name="connsiteY2" fmla="*/ 83640 h 104996"/>
              <a:gd name="connsiteX3" fmla="*/ 1172672 w 1434727"/>
              <a:gd name="connsiteY3" fmla="*/ 104996 h 104996"/>
              <a:gd name="connsiteX4" fmla="*/ 0 w 1434727"/>
              <a:gd name="connsiteY4" fmla="*/ 32271 h 104996"/>
              <a:gd name="connsiteX0" fmla="*/ 0 w 1434727"/>
              <a:gd name="connsiteY0" fmla="*/ 32271 h 83640"/>
              <a:gd name="connsiteX1" fmla="*/ 386508 w 1434727"/>
              <a:gd name="connsiteY1" fmla="*/ 0 h 83640"/>
              <a:gd name="connsiteX2" fmla="*/ 1434727 w 1434727"/>
              <a:gd name="connsiteY2" fmla="*/ 83640 h 83640"/>
              <a:gd name="connsiteX3" fmla="*/ 388543 w 1434727"/>
              <a:gd name="connsiteY3" fmla="*/ 61703 h 83640"/>
              <a:gd name="connsiteX4" fmla="*/ 0 w 1434727"/>
              <a:gd name="connsiteY4" fmla="*/ 32271 h 83640"/>
              <a:gd name="connsiteX0" fmla="*/ 0 w 750615"/>
              <a:gd name="connsiteY0" fmla="*/ 32271 h 61703"/>
              <a:gd name="connsiteX1" fmla="*/ 386508 w 750615"/>
              <a:gd name="connsiteY1" fmla="*/ 0 h 61703"/>
              <a:gd name="connsiteX2" fmla="*/ 750615 w 750615"/>
              <a:gd name="connsiteY2" fmla="*/ 30591 h 61703"/>
              <a:gd name="connsiteX3" fmla="*/ 388543 w 750615"/>
              <a:gd name="connsiteY3" fmla="*/ 61703 h 61703"/>
              <a:gd name="connsiteX4" fmla="*/ 0 w 750615"/>
              <a:gd name="connsiteY4" fmla="*/ 32271 h 61703"/>
              <a:gd name="connsiteX0" fmla="*/ 0 w 726610"/>
              <a:gd name="connsiteY0" fmla="*/ 29222 h 61703"/>
              <a:gd name="connsiteX1" fmla="*/ 362503 w 726610"/>
              <a:gd name="connsiteY1" fmla="*/ 0 h 61703"/>
              <a:gd name="connsiteX2" fmla="*/ 726610 w 726610"/>
              <a:gd name="connsiteY2" fmla="*/ 30591 h 61703"/>
              <a:gd name="connsiteX3" fmla="*/ 364538 w 726610"/>
              <a:gd name="connsiteY3" fmla="*/ 61703 h 61703"/>
              <a:gd name="connsiteX4" fmla="*/ 0 w 726610"/>
              <a:gd name="connsiteY4" fmla="*/ 29222 h 61703"/>
              <a:gd name="connsiteX0" fmla="*/ 0 w 710608"/>
              <a:gd name="connsiteY0" fmla="*/ 29832 h 61703"/>
              <a:gd name="connsiteX1" fmla="*/ 346501 w 710608"/>
              <a:gd name="connsiteY1" fmla="*/ 0 h 61703"/>
              <a:gd name="connsiteX2" fmla="*/ 710608 w 710608"/>
              <a:gd name="connsiteY2" fmla="*/ 30591 h 61703"/>
              <a:gd name="connsiteX3" fmla="*/ 348536 w 710608"/>
              <a:gd name="connsiteY3" fmla="*/ 61703 h 61703"/>
              <a:gd name="connsiteX4" fmla="*/ 0 w 710608"/>
              <a:gd name="connsiteY4" fmla="*/ 29832 h 61703"/>
              <a:gd name="connsiteX0" fmla="*/ 0 w 710608"/>
              <a:gd name="connsiteY0" fmla="*/ 29832 h 59264"/>
              <a:gd name="connsiteX1" fmla="*/ 346501 w 710608"/>
              <a:gd name="connsiteY1" fmla="*/ 0 h 59264"/>
              <a:gd name="connsiteX2" fmla="*/ 710608 w 710608"/>
              <a:gd name="connsiteY2" fmla="*/ 30591 h 59264"/>
              <a:gd name="connsiteX3" fmla="*/ 368539 w 710608"/>
              <a:gd name="connsiteY3" fmla="*/ 59264 h 59264"/>
              <a:gd name="connsiteX4" fmla="*/ 0 w 710608"/>
              <a:gd name="connsiteY4" fmla="*/ 29832 h 59264"/>
              <a:gd name="connsiteX0" fmla="*/ 0 w 702606"/>
              <a:gd name="connsiteY0" fmla="*/ 29832 h 59264"/>
              <a:gd name="connsiteX1" fmla="*/ 346501 w 702606"/>
              <a:gd name="connsiteY1" fmla="*/ 0 h 59264"/>
              <a:gd name="connsiteX2" fmla="*/ 702606 w 702606"/>
              <a:gd name="connsiteY2" fmla="*/ 23884 h 59264"/>
              <a:gd name="connsiteX3" fmla="*/ 368539 w 702606"/>
              <a:gd name="connsiteY3" fmla="*/ 59264 h 59264"/>
              <a:gd name="connsiteX4" fmla="*/ 0 w 702606"/>
              <a:gd name="connsiteY4" fmla="*/ 29832 h 59264"/>
              <a:gd name="connsiteX0" fmla="*/ 0 w 702606"/>
              <a:gd name="connsiteY0" fmla="*/ 29832 h 56825"/>
              <a:gd name="connsiteX1" fmla="*/ 346501 w 702606"/>
              <a:gd name="connsiteY1" fmla="*/ 0 h 56825"/>
              <a:gd name="connsiteX2" fmla="*/ 702606 w 702606"/>
              <a:gd name="connsiteY2" fmla="*/ 23884 h 56825"/>
              <a:gd name="connsiteX3" fmla="*/ 372540 w 702606"/>
              <a:gd name="connsiteY3" fmla="*/ 56825 h 56825"/>
              <a:gd name="connsiteX4" fmla="*/ 0 w 702606"/>
              <a:gd name="connsiteY4" fmla="*/ 29832 h 56825"/>
              <a:gd name="connsiteX0" fmla="*/ 0 w 702606"/>
              <a:gd name="connsiteY0" fmla="*/ 29832 h 56825"/>
              <a:gd name="connsiteX1" fmla="*/ 346501 w 702606"/>
              <a:gd name="connsiteY1" fmla="*/ 0 h 56825"/>
              <a:gd name="connsiteX2" fmla="*/ 702606 w 702606"/>
              <a:gd name="connsiteY2" fmla="*/ 23884 h 56825"/>
              <a:gd name="connsiteX3" fmla="*/ 372540 w 702606"/>
              <a:gd name="connsiteY3" fmla="*/ 56825 h 56825"/>
              <a:gd name="connsiteX4" fmla="*/ 312841 w 702606"/>
              <a:gd name="connsiteY4" fmla="*/ 52370 h 56825"/>
              <a:gd name="connsiteX5" fmla="*/ 0 w 702606"/>
              <a:gd name="connsiteY5" fmla="*/ 29832 h 56825"/>
              <a:gd name="connsiteX0" fmla="*/ 0 w 702606"/>
              <a:gd name="connsiteY0" fmla="*/ 29832 h 52370"/>
              <a:gd name="connsiteX1" fmla="*/ 346501 w 702606"/>
              <a:gd name="connsiteY1" fmla="*/ 0 h 52370"/>
              <a:gd name="connsiteX2" fmla="*/ 702606 w 702606"/>
              <a:gd name="connsiteY2" fmla="*/ 23884 h 52370"/>
              <a:gd name="connsiteX3" fmla="*/ 352537 w 702606"/>
              <a:gd name="connsiteY3" fmla="*/ 19020 h 52370"/>
              <a:gd name="connsiteX4" fmla="*/ 312841 w 702606"/>
              <a:gd name="connsiteY4" fmla="*/ 52370 h 52370"/>
              <a:gd name="connsiteX5" fmla="*/ 0 w 702606"/>
              <a:gd name="connsiteY5" fmla="*/ 29832 h 52370"/>
              <a:gd name="connsiteX0" fmla="*/ 0 w 470567"/>
              <a:gd name="connsiteY0" fmla="*/ 29832 h 52370"/>
              <a:gd name="connsiteX1" fmla="*/ 346501 w 470567"/>
              <a:gd name="connsiteY1" fmla="*/ 0 h 52370"/>
              <a:gd name="connsiteX2" fmla="*/ 470567 w 470567"/>
              <a:gd name="connsiteY2" fmla="*/ 7421 h 52370"/>
              <a:gd name="connsiteX3" fmla="*/ 352537 w 470567"/>
              <a:gd name="connsiteY3" fmla="*/ 19020 h 52370"/>
              <a:gd name="connsiteX4" fmla="*/ 312841 w 470567"/>
              <a:gd name="connsiteY4" fmla="*/ 52370 h 52370"/>
              <a:gd name="connsiteX5" fmla="*/ 0 w 470567"/>
              <a:gd name="connsiteY5" fmla="*/ 29832 h 52370"/>
              <a:gd name="connsiteX0" fmla="*/ 0 w 475623"/>
              <a:gd name="connsiteY0" fmla="*/ 29832 h 52370"/>
              <a:gd name="connsiteX1" fmla="*/ 346501 w 475623"/>
              <a:gd name="connsiteY1" fmla="*/ 0 h 52370"/>
              <a:gd name="connsiteX2" fmla="*/ 475623 w 475623"/>
              <a:gd name="connsiteY2" fmla="*/ 8192 h 52370"/>
              <a:gd name="connsiteX3" fmla="*/ 352537 w 475623"/>
              <a:gd name="connsiteY3" fmla="*/ 19020 h 52370"/>
              <a:gd name="connsiteX4" fmla="*/ 312841 w 475623"/>
              <a:gd name="connsiteY4" fmla="*/ 52370 h 52370"/>
              <a:gd name="connsiteX5" fmla="*/ 0 w 475623"/>
              <a:gd name="connsiteY5" fmla="*/ 29832 h 52370"/>
              <a:gd name="connsiteX0" fmla="*/ 0 w 475623"/>
              <a:gd name="connsiteY0" fmla="*/ 29832 h 52370"/>
              <a:gd name="connsiteX1" fmla="*/ 346501 w 475623"/>
              <a:gd name="connsiteY1" fmla="*/ 0 h 52370"/>
              <a:gd name="connsiteX2" fmla="*/ 475623 w 475623"/>
              <a:gd name="connsiteY2" fmla="*/ 8192 h 52370"/>
              <a:gd name="connsiteX3" fmla="*/ 422888 w 475623"/>
              <a:gd name="connsiteY3" fmla="*/ 17779 h 52370"/>
              <a:gd name="connsiteX4" fmla="*/ 352537 w 475623"/>
              <a:gd name="connsiteY4" fmla="*/ 19020 h 52370"/>
              <a:gd name="connsiteX5" fmla="*/ 312841 w 475623"/>
              <a:gd name="connsiteY5" fmla="*/ 52370 h 52370"/>
              <a:gd name="connsiteX6" fmla="*/ 0 w 475623"/>
              <a:gd name="connsiteY6" fmla="*/ 29832 h 52370"/>
              <a:gd name="connsiteX0" fmla="*/ 0 w 480679"/>
              <a:gd name="connsiteY0" fmla="*/ 29832 h 52370"/>
              <a:gd name="connsiteX1" fmla="*/ 346501 w 480679"/>
              <a:gd name="connsiteY1" fmla="*/ 0 h 52370"/>
              <a:gd name="connsiteX2" fmla="*/ 480679 w 480679"/>
              <a:gd name="connsiteY2" fmla="*/ 9348 h 52370"/>
              <a:gd name="connsiteX3" fmla="*/ 422888 w 480679"/>
              <a:gd name="connsiteY3" fmla="*/ 17779 h 52370"/>
              <a:gd name="connsiteX4" fmla="*/ 352537 w 480679"/>
              <a:gd name="connsiteY4" fmla="*/ 19020 h 52370"/>
              <a:gd name="connsiteX5" fmla="*/ 312841 w 480679"/>
              <a:gd name="connsiteY5" fmla="*/ 52370 h 52370"/>
              <a:gd name="connsiteX6" fmla="*/ 0 w 480679"/>
              <a:gd name="connsiteY6" fmla="*/ 29832 h 52370"/>
              <a:gd name="connsiteX0" fmla="*/ 0 w 480679"/>
              <a:gd name="connsiteY0" fmla="*/ 29832 h 52370"/>
              <a:gd name="connsiteX1" fmla="*/ 346501 w 480679"/>
              <a:gd name="connsiteY1" fmla="*/ 0 h 52370"/>
              <a:gd name="connsiteX2" fmla="*/ 480679 w 480679"/>
              <a:gd name="connsiteY2" fmla="*/ 9348 h 52370"/>
              <a:gd name="connsiteX3" fmla="*/ 422888 w 480679"/>
              <a:gd name="connsiteY3" fmla="*/ 17779 h 52370"/>
              <a:gd name="connsiteX4" fmla="*/ 372762 w 480679"/>
              <a:gd name="connsiteY4" fmla="*/ 30580 h 52370"/>
              <a:gd name="connsiteX5" fmla="*/ 312841 w 480679"/>
              <a:gd name="connsiteY5" fmla="*/ 52370 h 52370"/>
              <a:gd name="connsiteX6" fmla="*/ 0 w 480679"/>
              <a:gd name="connsiteY6" fmla="*/ 29832 h 5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679" h="52370">
                <a:moveTo>
                  <a:pt x="0" y="29832"/>
                </a:moveTo>
                <a:lnTo>
                  <a:pt x="346501" y="0"/>
                </a:lnTo>
                <a:lnTo>
                  <a:pt x="480679" y="9348"/>
                </a:lnTo>
                <a:cubicBezTo>
                  <a:pt x="455516" y="11388"/>
                  <a:pt x="448051" y="15739"/>
                  <a:pt x="422888" y="17779"/>
                </a:cubicBezTo>
                <a:lnTo>
                  <a:pt x="372762" y="30580"/>
                </a:lnTo>
                <a:lnTo>
                  <a:pt x="312841" y="52370"/>
                </a:lnTo>
                <a:lnTo>
                  <a:pt x="0" y="2983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arallelogramm 1"/>
          <p:cNvSpPr/>
          <p:nvPr/>
        </p:nvSpPr>
        <p:spPr>
          <a:xfrm rot="10800000" flipV="1">
            <a:off x="5166039" y="1446374"/>
            <a:ext cx="691189" cy="343814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8694"/>
              <a:gd name="connsiteY0" fmla="*/ 562 h 97678"/>
              <a:gd name="connsiteX1" fmla="*/ 98460 w 1238694"/>
              <a:gd name="connsiteY1" fmla="*/ 0 h 97678"/>
              <a:gd name="connsiteX2" fmla="*/ 1238694 w 1238694"/>
              <a:gd name="connsiteY2" fmla="*/ 58639 h 97678"/>
              <a:gd name="connsiteX3" fmla="*/ 1144667 w 1238694"/>
              <a:gd name="connsiteY3" fmla="*/ 97678 h 97678"/>
              <a:gd name="connsiteX4" fmla="*/ 0 w 1238694"/>
              <a:gd name="connsiteY4" fmla="*/ 562 h 97678"/>
              <a:gd name="connsiteX0" fmla="*/ 0 w 1238694"/>
              <a:gd name="connsiteY0" fmla="*/ 11538 h 108654"/>
              <a:gd name="connsiteX1" fmla="*/ 178473 w 1238694"/>
              <a:gd name="connsiteY1" fmla="*/ 0 h 108654"/>
              <a:gd name="connsiteX2" fmla="*/ 1238694 w 1238694"/>
              <a:gd name="connsiteY2" fmla="*/ 69615 h 108654"/>
              <a:gd name="connsiteX3" fmla="*/ 1144667 w 1238694"/>
              <a:gd name="connsiteY3" fmla="*/ 108654 h 108654"/>
              <a:gd name="connsiteX4" fmla="*/ 0 w 1238694"/>
              <a:gd name="connsiteY4" fmla="*/ 11538 h 108654"/>
              <a:gd name="connsiteX0" fmla="*/ 0 w 1274700"/>
              <a:gd name="connsiteY0" fmla="*/ 11538 h 108654"/>
              <a:gd name="connsiteX1" fmla="*/ 178473 w 1274700"/>
              <a:gd name="connsiteY1" fmla="*/ 0 h 108654"/>
              <a:gd name="connsiteX2" fmla="*/ 1274700 w 1274700"/>
              <a:gd name="connsiteY2" fmla="*/ 84859 h 108654"/>
              <a:gd name="connsiteX3" fmla="*/ 1144667 w 1274700"/>
              <a:gd name="connsiteY3" fmla="*/ 108654 h 108654"/>
              <a:gd name="connsiteX4" fmla="*/ 0 w 1274700"/>
              <a:gd name="connsiteY4" fmla="*/ 11538 h 108654"/>
              <a:gd name="connsiteX0" fmla="*/ 0 w 1274700"/>
              <a:gd name="connsiteY0" fmla="*/ 11538 h 106215"/>
              <a:gd name="connsiteX1" fmla="*/ 178473 w 1274700"/>
              <a:gd name="connsiteY1" fmla="*/ 0 h 106215"/>
              <a:gd name="connsiteX2" fmla="*/ 1274700 w 1274700"/>
              <a:gd name="connsiteY2" fmla="*/ 84859 h 106215"/>
              <a:gd name="connsiteX3" fmla="*/ 1012645 w 1274700"/>
              <a:gd name="connsiteY3" fmla="*/ 106215 h 106215"/>
              <a:gd name="connsiteX4" fmla="*/ 0 w 1274700"/>
              <a:gd name="connsiteY4" fmla="*/ 11538 h 106215"/>
              <a:gd name="connsiteX0" fmla="*/ 0 w 1286702"/>
              <a:gd name="connsiteY0" fmla="*/ 17636 h 106215"/>
              <a:gd name="connsiteX1" fmla="*/ 190475 w 1286702"/>
              <a:gd name="connsiteY1" fmla="*/ 0 h 106215"/>
              <a:gd name="connsiteX2" fmla="*/ 1286702 w 1286702"/>
              <a:gd name="connsiteY2" fmla="*/ 84859 h 106215"/>
              <a:gd name="connsiteX3" fmla="*/ 1024647 w 1286702"/>
              <a:gd name="connsiteY3" fmla="*/ 106215 h 106215"/>
              <a:gd name="connsiteX4" fmla="*/ 0 w 1286702"/>
              <a:gd name="connsiteY4" fmla="*/ 17636 h 106215"/>
              <a:gd name="connsiteX0" fmla="*/ 0 w 1286702"/>
              <a:gd name="connsiteY0" fmla="*/ 16417 h 104996"/>
              <a:gd name="connsiteX1" fmla="*/ 238483 w 1286702"/>
              <a:gd name="connsiteY1" fmla="*/ 0 h 104996"/>
              <a:gd name="connsiteX2" fmla="*/ 1286702 w 1286702"/>
              <a:gd name="connsiteY2" fmla="*/ 83640 h 104996"/>
              <a:gd name="connsiteX3" fmla="*/ 1024647 w 1286702"/>
              <a:gd name="connsiteY3" fmla="*/ 104996 h 104996"/>
              <a:gd name="connsiteX4" fmla="*/ 0 w 1286702"/>
              <a:gd name="connsiteY4" fmla="*/ 16417 h 104996"/>
              <a:gd name="connsiteX0" fmla="*/ 0 w 1434727"/>
              <a:gd name="connsiteY0" fmla="*/ 32271 h 104996"/>
              <a:gd name="connsiteX1" fmla="*/ 386508 w 1434727"/>
              <a:gd name="connsiteY1" fmla="*/ 0 h 104996"/>
              <a:gd name="connsiteX2" fmla="*/ 1434727 w 1434727"/>
              <a:gd name="connsiteY2" fmla="*/ 83640 h 104996"/>
              <a:gd name="connsiteX3" fmla="*/ 1172672 w 1434727"/>
              <a:gd name="connsiteY3" fmla="*/ 104996 h 104996"/>
              <a:gd name="connsiteX4" fmla="*/ 0 w 1434727"/>
              <a:gd name="connsiteY4" fmla="*/ 32271 h 104996"/>
              <a:gd name="connsiteX0" fmla="*/ 0 w 1434727"/>
              <a:gd name="connsiteY0" fmla="*/ 32271 h 83640"/>
              <a:gd name="connsiteX1" fmla="*/ 386508 w 1434727"/>
              <a:gd name="connsiteY1" fmla="*/ 0 h 83640"/>
              <a:gd name="connsiteX2" fmla="*/ 1434727 w 1434727"/>
              <a:gd name="connsiteY2" fmla="*/ 83640 h 83640"/>
              <a:gd name="connsiteX3" fmla="*/ 388543 w 1434727"/>
              <a:gd name="connsiteY3" fmla="*/ 61703 h 83640"/>
              <a:gd name="connsiteX4" fmla="*/ 0 w 1434727"/>
              <a:gd name="connsiteY4" fmla="*/ 32271 h 83640"/>
              <a:gd name="connsiteX0" fmla="*/ 0 w 750615"/>
              <a:gd name="connsiteY0" fmla="*/ 32271 h 61703"/>
              <a:gd name="connsiteX1" fmla="*/ 386508 w 750615"/>
              <a:gd name="connsiteY1" fmla="*/ 0 h 61703"/>
              <a:gd name="connsiteX2" fmla="*/ 750615 w 750615"/>
              <a:gd name="connsiteY2" fmla="*/ 30591 h 61703"/>
              <a:gd name="connsiteX3" fmla="*/ 388543 w 750615"/>
              <a:gd name="connsiteY3" fmla="*/ 61703 h 61703"/>
              <a:gd name="connsiteX4" fmla="*/ 0 w 750615"/>
              <a:gd name="connsiteY4" fmla="*/ 32271 h 61703"/>
              <a:gd name="connsiteX0" fmla="*/ 0 w 837989"/>
              <a:gd name="connsiteY0" fmla="*/ 33936 h 61703"/>
              <a:gd name="connsiteX1" fmla="*/ 473882 w 837989"/>
              <a:gd name="connsiteY1" fmla="*/ 0 h 61703"/>
              <a:gd name="connsiteX2" fmla="*/ 837989 w 837989"/>
              <a:gd name="connsiteY2" fmla="*/ 30591 h 61703"/>
              <a:gd name="connsiteX3" fmla="*/ 475917 w 837989"/>
              <a:gd name="connsiteY3" fmla="*/ 61703 h 61703"/>
              <a:gd name="connsiteX4" fmla="*/ 0 w 837989"/>
              <a:gd name="connsiteY4" fmla="*/ 33936 h 61703"/>
              <a:gd name="connsiteX0" fmla="*/ 0 w 837989"/>
              <a:gd name="connsiteY0" fmla="*/ 33936 h 61703"/>
              <a:gd name="connsiteX1" fmla="*/ 462960 w 837989"/>
              <a:gd name="connsiteY1" fmla="*/ 0 h 61703"/>
              <a:gd name="connsiteX2" fmla="*/ 837989 w 837989"/>
              <a:gd name="connsiteY2" fmla="*/ 30591 h 61703"/>
              <a:gd name="connsiteX3" fmla="*/ 475917 w 837989"/>
              <a:gd name="connsiteY3" fmla="*/ 61703 h 61703"/>
              <a:gd name="connsiteX4" fmla="*/ 0 w 837989"/>
              <a:gd name="connsiteY4" fmla="*/ 33936 h 61703"/>
              <a:gd name="connsiteX0" fmla="*/ 0 w 837989"/>
              <a:gd name="connsiteY0" fmla="*/ 33936 h 41172"/>
              <a:gd name="connsiteX1" fmla="*/ 462960 w 837989"/>
              <a:gd name="connsiteY1" fmla="*/ 0 h 41172"/>
              <a:gd name="connsiteX2" fmla="*/ 837989 w 837989"/>
              <a:gd name="connsiteY2" fmla="*/ 30591 h 41172"/>
              <a:gd name="connsiteX3" fmla="*/ 97295 w 837989"/>
              <a:gd name="connsiteY3" fmla="*/ 41172 h 41172"/>
              <a:gd name="connsiteX4" fmla="*/ 0 w 837989"/>
              <a:gd name="connsiteY4" fmla="*/ 33936 h 41172"/>
              <a:gd name="connsiteX0" fmla="*/ 0 w 561303"/>
              <a:gd name="connsiteY0" fmla="*/ 33936 h 41172"/>
              <a:gd name="connsiteX1" fmla="*/ 462960 w 561303"/>
              <a:gd name="connsiteY1" fmla="*/ 0 h 41172"/>
              <a:gd name="connsiteX2" fmla="*/ 561303 w 561303"/>
              <a:gd name="connsiteY2" fmla="*/ 5621 h 41172"/>
              <a:gd name="connsiteX3" fmla="*/ 97295 w 561303"/>
              <a:gd name="connsiteY3" fmla="*/ 41172 h 41172"/>
              <a:gd name="connsiteX4" fmla="*/ 0 w 561303"/>
              <a:gd name="connsiteY4" fmla="*/ 33936 h 41172"/>
              <a:gd name="connsiteX0" fmla="*/ 0 w 561303"/>
              <a:gd name="connsiteY0" fmla="*/ 33936 h 41172"/>
              <a:gd name="connsiteX1" fmla="*/ 462960 w 561303"/>
              <a:gd name="connsiteY1" fmla="*/ 0 h 41172"/>
              <a:gd name="connsiteX2" fmla="*/ 561303 w 561303"/>
              <a:gd name="connsiteY2" fmla="*/ 5621 h 41172"/>
              <a:gd name="connsiteX3" fmla="*/ 97295 w 561303"/>
              <a:gd name="connsiteY3" fmla="*/ 41172 h 41172"/>
              <a:gd name="connsiteX4" fmla="*/ 51363 w 561303"/>
              <a:gd name="connsiteY4" fmla="*/ 36980 h 41172"/>
              <a:gd name="connsiteX5" fmla="*/ 0 w 561303"/>
              <a:gd name="connsiteY5" fmla="*/ 33936 h 41172"/>
              <a:gd name="connsiteX0" fmla="*/ 0 w 550381"/>
              <a:gd name="connsiteY0" fmla="*/ 33936 h 41172"/>
              <a:gd name="connsiteX1" fmla="*/ 462960 w 550381"/>
              <a:gd name="connsiteY1" fmla="*/ 0 h 41172"/>
              <a:gd name="connsiteX2" fmla="*/ 550381 w 550381"/>
              <a:gd name="connsiteY2" fmla="*/ 7286 h 41172"/>
              <a:gd name="connsiteX3" fmla="*/ 97295 w 550381"/>
              <a:gd name="connsiteY3" fmla="*/ 41172 h 41172"/>
              <a:gd name="connsiteX4" fmla="*/ 51363 w 550381"/>
              <a:gd name="connsiteY4" fmla="*/ 36980 h 41172"/>
              <a:gd name="connsiteX5" fmla="*/ 0 w 550381"/>
              <a:gd name="connsiteY5" fmla="*/ 33936 h 41172"/>
              <a:gd name="connsiteX0" fmla="*/ 0 w 550381"/>
              <a:gd name="connsiteY0" fmla="*/ 34491 h 41727"/>
              <a:gd name="connsiteX1" fmla="*/ 452038 w 550381"/>
              <a:gd name="connsiteY1" fmla="*/ 0 h 41727"/>
              <a:gd name="connsiteX2" fmla="*/ 550381 w 550381"/>
              <a:gd name="connsiteY2" fmla="*/ 7841 h 41727"/>
              <a:gd name="connsiteX3" fmla="*/ 97295 w 550381"/>
              <a:gd name="connsiteY3" fmla="*/ 41727 h 41727"/>
              <a:gd name="connsiteX4" fmla="*/ 51363 w 550381"/>
              <a:gd name="connsiteY4" fmla="*/ 37535 h 41727"/>
              <a:gd name="connsiteX5" fmla="*/ 0 w 550381"/>
              <a:gd name="connsiteY5" fmla="*/ 34491 h 4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0381" h="41727">
                <a:moveTo>
                  <a:pt x="0" y="34491"/>
                </a:moveTo>
                <a:lnTo>
                  <a:pt x="452038" y="0"/>
                </a:lnTo>
                <a:lnTo>
                  <a:pt x="550381" y="7841"/>
                </a:lnTo>
                <a:lnTo>
                  <a:pt x="97295" y="41727"/>
                </a:lnTo>
                <a:lnTo>
                  <a:pt x="51363" y="37535"/>
                </a:lnTo>
                <a:lnTo>
                  <a:pt x="0" y="3449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arallelogramm 1"/>
          <p:cNvSpPr/>
          <p:nvPr/>
        </p:nvSpPr>
        <p:spPr>
          <a:xfrm rot="10800000" flipV="1">
            <a:off x="3249617" y="2221658"/>
            <a:ext cx="755198" cy="435258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38694"/>
              <a:gd name="connsiteY0" fmla="*/ 562 h 97678"/>
              <a:gd name="connsiteX1" fmla="*/ 98460 w 1238694"/>
              <a:gd name="connsiteY1" fmla="*/ 0 h 97678"/>
              <a:gd name="connsiteX2" fmla="*/ 1238694 w 1238694"/>
              <a:gd name="connsiteY2" fmla="*/ 58639 h 97678"/>
              <a:gd name="connsiteX3" fmla="*/ 1144667 w 1238694"/>
              <a:gd name="connsiteY3" fmla="*/ 97678 h 97678"/>
              <a:gd name="connsiteX4" fmla="*/ 0 w 1238694"/>
              <a:gd name="connsiteY4" fmla="*/ 562 h 97678"/>
              <a:gd name="connsiteX0" fmla="*/ 0 w 1238694"/>
              <a:gd name="connsiteY0" fmla="*/ 11538 h 108654"/>
              <a:gd name="connsiteX1" fmla="*/ 178473 w 1238694"/>
              <a:gd name="connsiteY1" fmla="*/ 0 h 108654"/>
              <a:gd name="connsiteX2" fmla="*/ 1238694 w 1238694"/>
              <a:gd name="connsiteY2" fmla="*/ 69615 h 108654"/>
              <a:gd name="connsiteX3" fmla="*/ 1144667 w 1238694"/>
              <a:gd name="connsiteY3" fmla="*/ 108654 h 108654"/>
              <a:gd name="connsiteX4" fmla="*/ 0 w 1238694"/>
              <a:gd name="connsiteY4" fmla="*/ 11538 h 108654"/>
              <a:gd name="connsiteX0" fmla="*/ 0 w 1274700"/>
              <a:gd name="connsiteY0" fmla="*/ 11538 h 108654"/>
              <a:gd name="connsiteX1" fmla="*/ 178473 w 1274700"/>
              <a:gd name="connsiteY1" fmla="*/ 0 h 108654"/>
              <a:gd name="connsiteX2" fmla="*/ 1274700 w 1274700"/>
              <a:gd name="connsiteY2" fmla="*/ 84859 h 108654"/>
              <a:gd name="connsiteX3" fmla="*/ 1144667 w 1274700"/>
              <a:gd name="connsiteY3" fmla="*/ 108654 h 108654"/>
              <a:gd name="connsiteX4" fmla="*/ 0 w 1274700"/>
              <a:gd name="connsiteY4" fmla="*/ 11538 h 108654"/>
              <a:gd name="connsiteX0" fmla="*/ 0 w 1274700"/>
              <a:gd name="connsiteY0" fmla="*/ 11538 h 106215"/>
              <a:gd name="connsiteX1" fmla="*/ 178473 w 1274700"/>
              <a:gd name="connsiteY1" fmla="*/ 0 h 106215"/>
              <a:gd name="connsiteX2" fmla="*/ 1274700 w 1274700"/>
              <a:gd name="connsiteY2" fmla="*/ 84859 h 106215"/>
              <a:gd name="connsiteX3" fmla="*/ 1012645 w 1274700"/>
              <a:gd name="connsiteY3" fmla="*/ 106215 h 106215"/>
              <a:gd name="connsiteX4" fmla="*/ 0 w 1274700"/>
              <a:gd name="connsiteY4" fmla="*/ 11538 h 106215"/>
              <a:gd name="connsiteX0" fmla="*/ 0 w 1286702"/>
              <a:gd name="connsiteY0" fmla="*/ 17636 h 106215"/>
              <a:gd name="connsiteX1" fmla="*/ 190475 w 1286702"/>
              <a:gd name="connsiteY1" fmla="*/ 0 h 106215"/>
              <a:gd name="connsiteX2" fmla="*/ 1286702 w 1286702"/>
              <a:gd name="connsiteY2" fmla="*/ 84859 h 106215"/>
              <a:gd name="connsiteX3" fmla="*/ 1024647 w 1286702"/>
              <a:gd name="connsiteY3" fmla="*/ 106215 h 106215"/>
              <a:gd name="connsiteX4" fmla="*/ 0 w 1286702"/>
              <a:gd name="connsiteY4" fmla="*/ 17636 h 106215"/>
              <a:gd name="connsiteX0" fmla="*/ 0 w 1286702"/>
              <a:gd name="connsiteY0" fmla="*/ 16417 h 104996"/>
              <a:gd name="connsiteX1" fmla="*/ 238483 w 1286702"/>
              <a:gd name="connsiteY1" fmla="*/ 0 h 104996"/>
              <a:gd name="connsiteX2" fmla="*/ 1286702 w 1286702"/>
              <a:gd name="connsiteY2" fmla="*/ 83640 h 104996"/>
              <a:gd name="connsiteX3" fmla="*/ 1024647 w 1286702"/>
              <a:gd name="connsiteY3" fmla="*/ 104996 h 104996"/>
              <a:gd name="connsiteX4" fmla="*/ 0 w 1286702"/>
              <a:gd name="connsiteY4" fmla="*/ 16417 h 104996"/>
              <a:gd name="connsiteX0" fmla="*/ 0 w 1434727"/>
              <a:gd name="connsiteY0" fmla="*/ 32271 h 104996"/>
              <a:gd name="connsiteX1" fmla="*/ 386508 w 1434727"/>
              <a:gd name="connsiteY1" fmla="*/ 0 h 104996"/>
              <a:gd name="connsiteX2" fmla="*/ 1434727 w 1434727"/>
              <a:gd name="connsiteY2" fmla="*/ 83640 h 104996"/>
              <a:gd name="connsiteX3" fmla="*/ 1172672 w 1434727"/>
              <a:gd name="connsiteY3" fmla="*/ 104996 h 104996"/>
              <a:gd name="connsiteX4" fmla="*/ 0 w 1434727"/>
              <a:gd name="connsiteY4" fmla="*/ 32271 h 104996"/>
              <a:gd name="connsiteX0" fmla="*/ 0 w 1434727"/>
              <a:gd name="connsiteY0" fmla="*/ 32271 h 83640"/>
              <a:gd name="connsiteX1" fmla="*/ 386508 w 1434727"/>
              <a:gd name="connsiteY1" fmla="*/ 0 h 83640"/>
              <a:gd name="connsiteX2" fmla="*/ 1434727 w 1434727"/>
              <a:gd name="connsiteY2" fmla="*/ 83640 h 83640"/>
              <a:gd name="connsiteX3" fmla="*/ 388543 w 1434727"/>
              <a:gd name="connsiteY3" fmla="*/ 61703 h 83640"/>
              <a:gd name="connsiteX4" fmla="*/ 0 w 1434727"/>
              <a:gd name="connsiteY4" fmla="*/ 32271 h 83640"/>
              <a:gd name="connsiteX0" fmla="*/ 0 w 750615"/>
              <a:gd name="connsiteY0" fmla="*/ 32271 h 61703"/>
              <a:gd name="connsiteX1" fmla="*/ 386508 w 750615"/>
              <a:gd name="connsiteY1" fmla="*/ 0 h 61703"/>
              <a:gd name="connsiteX2" fmla="*/ 750615 w 750615"/>
              <a:gd name="connsiteY2" fmla="*/ 30591 h 61703"/>
              <a:gd name="connsiteX3" fmla="*/ 388543 w 750615"/>
              <a:gd name="connsiteY3" fmla="*/ 61703 h 61703"/>
              <a:gd name="connsiteX4" fmla="*/ 0 w 750615"/>
              <a:gd name="connsiteY4" fmla="*/ 32271 h 61703"/>
              <a:gd name="connsiteX0" fmla="*/ 0 w 750615"/>
              <a:gd name="connsiteY0" fmla="*/ 32271 h 72801"/>
              <a:gd name="connsiteX1" fmla="*/ 386508 w 750615"/>
              <a:gd name="connsiteY1" fmla="*/ 0 h 72801"/>
              <a:gd name="connsiteX2" fmla="*/ 750615 w 750615"/>
              <a:gd name="connsiteY2" fmla="*/ 30591 h 72801"/>
              <a:gd name="connsiteX3" fmla="*/ 297528 w 750615"/>
              <a:gd name="connsiteY3" fmla="*/ 72801 h 72801"/>
              <a:gd name="connsiteX4" fmla="*/ 0 w 750615"/>
              <a:gd name="connsiteY4" fmla="*/ 32271 h 72801"/>
              <a:gd name="connsiteX0" fmla="*/ 0 w 601350"/>
              <a:gd name="connsiteY0" fmla="*/ 63344 h 72801"/>
              <a:gd name="connsiteX1" fmla="*/ 237243 w 601350"/>
              <a:gd name="connsiteY1" fmla="*/ 0 h 72801"/>
              <a:gd name="connsiteX2" fmla="*/ 601350 w 601350"/>
              <a:gd name="connsiteY2" fmla="*/ 30591 h 72801"/>
              <a:gd name="connsiteX3" fmla="*/ 148263 w 601350"/>
              <a:gd name="connsiteY3" fmla="*/ 72801 h 72801"/>
              <a:gd name="connsiteX4" fmla="*/ 0 w 601350"/>
              <a:gd name="connsiteY4" fmla="*/ 63344 h 72801"/>
              <a:gd name="connsiteX0" fmla="*/ 0 w 601350"/>
              <a:gd name="connsiteY0" fmla="*/ 43368 h 52825"/>
              <a:gd name="connsiteX1" fmla="*/ 466601 w 601350"/>
              <a:gd name="connsiteY1" fmla="*/ 0 h 52825"/>
              <a:gd name="connsiteX2" fmla="*/ 601350 w 601350"/>
              <a:gd name="connsiteY2" fmla="*/ 10615 h 52825"/>
              <a:gd name="connsiteX3" fmla="*/ 148263 w 601350"/>
              <a:gd name="connsiteY3" fmla="*/ 52825 h 52825"/>
              <a:gd name="connsiteX4" fmla="*/ 0 w 601350"/>
              <a:gd name="connsiteY4" fmla="*/ 43368 h 52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350" h="52825">
                <a:moveTo>
                  <a:pt x="0" y="43368"/>
                </a:moveTo>
                <a:lnTo>
                  <a:pt x="466601" y="0"/>
                </a:lnTo>
                <a:lnTo>
                  <a:pt x="601350" y="10615"/>
                </a:lnTo>
                <a:lnTo>
                  <a:pt x="148263" y="52825"/>
                </a:lnTo>
                <a:lnTo>
                  <a:pt x="0" y="4336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arallelogramm 1"/>
          <p:cNvSpPr/>
          <p:nvPr/>
        </p:nvSpPr>
        <p:spPr>
          <a:xfrm rot="10800000" flipV="1">
            <a:off x="3860785" y="2897246"/>
            <a:ext cx="233207" cy="199275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468894 w 1545104"/>
              <a:gd name="connsiteY0" fmla="*/ 81489 h 84251"/>
              <a:gd name="connsiteX1" fmla="*/ 0 w 1545104"/>
              <a:gd name="connsiteY1" fmla="*/ 30758 h 84251"/>
              <a:gd name="connsiteX2" fmla="*/ 1113266 w 1545104"/>
              <a:gd name="connsiteY2" fmla="*/ 0 h 84251"/>
              <a:gd name="connsiteX3" fmla="*/ 1545104 w 1545104"/>
              <a:gd name="connsiteY3" fmla="*/ 84251 h 84251"/>
              <a:gd name="connsiteX4" fmla="*/ 468894 w 1545104"/>
              <a:gd name="connsiteY4" fmla="*/ 81489 h 84251"/>
              <a:gd name="connsiteX0" fmla="*/ 468894 w 1672840"/>
              <a:gd name="connsiteY0" fmla="*/ 52718 h 55480"/>
              <a:gd name="connsiteX1" fmla="*/ 0 w 1672840"/>
              <a:gd name="connsiteY1" fmla="*/ 1987 h 55480"/>
              <a:gd name="connsiteX2" fmla="*/ 1672840 w 1672840"/>
              <a:gd name="connsiteY2" fmla="*/ 0 h 55480"/>
              <a:gd name="connsiteX3" fmla="*/ 1545104 w 1672840"/>
              <a:gd name="connsiteY3" fmla="*/ 55480 h 55480"/>
              <a:gd name="connsiteX4" fmla="*/ 468894 w 1672840"/>
              <a:gd name="connsiteY4" fmla="*/ 52718 h 55480"/>
              <a:gd name="connsiteX0" fmla="*/ 0 w 1203946"/>
              <a:gd name="connsiteY0" fmla="*/ 109302 h 112064"/>
              <a:gd name="connsiteX1" fmla="*/ 43487 w 1203946"/>
              <a:gd name="connsiteY1" fmla="*/ 0 h 112064"/>
              <a:gd name="connsiteX2" fmla="*/ 1203946 w 1203946"/>
              <a:gd name="connsiteY2" fmla="*/ 56584 h 112064"/>
              <a:gd name="connsiteX3" fmla="*/ 1076210 w 1203946"/>
              <a:gd name="connsiteY3" fmla="*/ 112064 h 112064"/>
              <a:gd name="connsiteX4" fmla="*/ 0 w 1203946"/>
              <a:gd name="connsiteY4" fmla="*/ 109302 h 112064"/>
              <a:gd name="connsiteX0" fmla="*/ 0 w 1217430"/>
              <a:gd name="connsiteY0" fmla="*/ 38401 h 112064"/>
              <a:gd name="connsiteX1" fmla="*/ 56971 w 1217430"/>
              <a:gd name="connsiteY1" fmla="*/ 0 h 112064"/>
              <a:gd name="connsiteX2" fmla="*/ 1217430 w 1217430"/>
              <a:gd name="connsiteY2" fmla="*/ 56584 h 112064"/>
              <a:gd name="connsiteX3" fmla="*/ 1089694 w 1217430"/>
              <a:gd name="connsiteY3" fmla="*/ 112064 h 112064"/>
              <a:gd name="connsiteX4" fmla="*/ 0 w 1217430"/>
              <a:gd name="connsiteY4" fmla="*/ 38401 h 112064"/>
              <a:gd name="connsiteX0" fmla="*/ 0 w 1217430"/>
              <a:gd name="connsiteY0" fmla="*/ 38401 h 95623"/>
              <a:gd name="connsiteX1" fmla="*/ 56971 w 1217430"/>
              <a:gd name="connsiteY1" fmla="*/ 0 h 95623"/>
              <a:gd name="connsiteX2" fmla="*/ 1217430 w 1217430"/>
              <a:gd name="connsiteY2" fmla="*/ 56584 h 95623"/>
              <a:gd name="connsiteX3" fmla="*/ 1123403 w 1217430"/>
              <a:gd name="connsiteY3" fmla="*/ 95623 h 95623"/>
              <a:gd name="connsiteX4" fmla="*/ 0 w 1217430"/>
              <a:gd name="connsiteY4" fmla="*/ 38401 h 95623"/>
              <a:gd name="connsiteX0" fmla="*/ 0 w 1217430"/>
              <a:gd name="connsiteY0" fmla="*/ 40456 h 97678"/>
              <a:gd name="connsiteX1" fmla="*/ 77196 w 1217430"/>
              <a:gd name="connsiteY1" fmla="*/ 0 h 97678"/>
              <a:gd name="connsiteX2" fmla="*/ 1217430 w 1217430"/>
              <a:gd name="connsiteY2" fmla="*/ 58639 h 97678"/>
              <a:gd name="connsiteX3" fmla="*/ 1123403 w 1217430"/>
              <a:gd name="connsiteY3" fmla="*/ 97678 h 97678"/>
              <a:gd name="connsiteX4" fmla="*/ 0 w 1217430"/>
              <a:gd name="connsiteY4" fmla="*/ 40456 h 97678"/>
              <a:gd name="connsiteX0" fmla="*/ 0 w 1210689"/>
              <a:gd name="connsiteY0" fmla="*/ 35318 h 97678"/>
              <a:gd name="connsiteX1" fmla="*/ 70455 w 1210689"/>
              <a:gd name="connsiteY1" fmla="*/ 0 h 97678"/>
              <a:gd name="connsiteX2" fmla="*/ 1210689 w 1210689"/>
              <a:gd name="connsiteY2" fmla="*/ 58639 h 97678"/>
              <a:gd name="connsiteX3" fmla="*/ 1116662 w 1210689"/>
              <a:gd name="connsiteY3" fmla="*/ 97678 h 97678"/>
              <a:gd name="connsiteX4" fmla="*/ 0 w 1210689"/>
              <a:gd name="connsiteY4" fmla="*/ 35318 h 97678"/>
              <a:gd name="connsiteX0" fmla="*/ 0 w 1210689"/>
              <a:gd name="connsiteY0" fmla="*/ 0 h 62360"/>
              <a:gd name="connsiteX1" fmla="*/ 1139881 w 1210689"/>
              <a:gd name="connsiteY1" fmla="*/ 19014 h 62360"/>
              <a:gd name="connsiteX2" fmla="*/ 1210689 w 1210689"/>
              <a:gd name="connsiteY2" fmla="*/ 23321 h 62360"/>
              <a:gd name="connsiteX3" fmla="*/ 1116662 w 1210689"/>
              <a:gd name="connsiteY3" fmla="*/ 62360 h 62360"/>
              <a:gd name="connsiteX4" fmla="*/ 0 w 1210689"/>
              <a:gd name="connsiteY4" fmla="*/ 0 h 62360"/>
              <a:gd name="connsiteX0" fmla="*/ 0 w 299229"/>
              <a:gd name="connsiteY0" fmla="*/ 17313 h 43346"/>
              <a:gd name="connsiteX1" fmla="*/ 228421 w 299229"/>
              <a:gd name="connsiteY1" fmla="*/ 0 h 43346"/>
              <a:gd name="connsiteX2" fmla="*/ 299229 w 299229"/>
              <a:gd name="connsiteY2" fmla="*/ 4307 h 43346"/>
              <a:gd name="connsiteX3" fmla="*/ 205202 w 299229"/>
              <a:gd name="connsiteY3" fmla="*/ 43346 h 43346"/>
              <a:gd name="connsiteX4" fmla="*/ 0 w 299229"/>
              <a:gd name="connsiteY4" fmla="*/ 17313 h 43346"/>
              <a:gd name="connsiteX0" fmla="*/ 0 w 299229"/>
              <a:gd name="connsiteY0" fmla="*/ 17313 h 20991"/>
              <a:gd name="connsiteX1" fmla="*/ 228421 w 299229"/>
              <a:gd name="connsiteY1" fmla="*/ 0 h 20991"/>
              <a:gd name="connsiteX2" fmla="*/ 299229 w 299229"/>
              <a:gd name="connsiteY2" fmla="*/ 4307 h 20991"/>
              <a:gd name="connsiteX3" fmla="*/ 142342 w 299229"/>
              <a:gd name="connsiteY3" fmla="*/ 20991 h 20991"/>
              <a:gd name="connsiteX4" fmla="*/ 0 w 299229"/>
              <a:gd name="connsiteY4" fmla="*/ 17313 h 20991"/>
              <a:gd name="connsiteX0" fmla="*/ 40997 w 156887"/>
              <a:gd name="connsiteY0" fmla="*/ 13321 h 20991"/>
              <a:gd name="connsiteX1" fmla="*/ 86079 w 156887"/>
              <a:gd name="connsiteY1" fmla="*/ 0 h 20991"/>
              <a:gd name="connsiteX2" fmla="*/ 156887 w 156887"/>
              <a:gd name="connsiteY2" fmla="*/ 4307 h 20991"/>
              <a:gd name="connsiteX3" fmla="*/ 0 w 156887"/>
              <a:gd name="connsiteY3" fmla="*/ 20991 h 20991"/>
              <a:gd name="connsiteX4" fmla="*/ 40997 w 156887"/>
              <a:gd name="connsiteY4" fmla="*/ 13321 h 20991"/>
              <a:gd name="connsiteX0" fmla="*/ 40997 w 156887"/>
              <a:gd name="connsiteY0" fmla="*/ 12922 h 20592"/>
              <a:gd name="connsiteX1" fmla="*/ 93936 w 156887"/>
              <a:gd name="connsiteY1" fmla="*/ 0 h 20592"/>
              <a:gd name="connsiteX2" fmla="*/ 156887 w 156887"/>
              <a:gd name="connsiteY2" fmla="*/ 3908 h 20592"/>
              <a:gd name="connsiteX3" fmla="*/ 0 w 156887"/>
              <a:gd name="connsiteY3" fmla="*/ 20592 h 20592"/>
              <a:gd name="connsiteX4" fmla="*/ 40997 w 156887"/>
              <a:gd name="connsiteY4" fmla="*/ 12922 h 20592"/>
              <a:gd name="connsiteX0" fmla="*/ 40997 w 156887"/>
              <a:gd name="connsiteY0" fmla="*/ 12922 h 20592"/>
              <a:gd name="connsiteX1" fmla="*/ 93936 w 156887"/>
              <a:gd name="connsiteY1" fmla="*/ 0 h 20592"/>
              <a:gd name="connsiteX2" fmla="*/ 156887 w 156887"/>
              <a:gd name="connsiteY2" fmla="*/ 5505 h 20592"/>
              <a:gd name="connsiteX3" fmla="*/ 0 w 156887"/>
              <a:gd name="connsiteY3" fmla="*/ 20592 h 20592"/>
              <a:gd name="connsiteX4" fmla="*/ 40997 w 156887"/>
              <a:gd name="connsiteY4" fmla="*/ 12922 h 20592"/>
              <a:gd name="connsiteX0" fmla="*/ 43617 w 156887"/>
              <a:gd name="connsiteY0" fmla="*/ 10926 h 20592"/>
              <a:gd name="connsiteX1" fmla="*/ 93936 w 156887"/>
              <a:gd name="connsiteY1" fmla="*/ 0 h 20592"/>
              <a:gd name="connsiteX2" fmla="*/ 156887 w 156887"/>
              <a:gd name="connsiteY2" fmla="*/ 5505 h 20592"/>
              <a:gd name="connsiteX3" fmla="*/ 0 w 156887"/>
              <a:gd name="connsiteY3" fmla="*/ 20592 h 20592"/>
              <a:gd name="connsiteX4" fmla="*/ 43617 w 156887"/>
              <a:gd name="connsiteY4" fmla="*/ 10926 h 20592"/>
              <a:gd name="connsiteX0" fmla="*/ 54094 w 167364"/>
              <a:gd name="connsiteY0" fmla="*/ 10926 h 23786"/>
              <a:gd name="connsiteX1" fmla="*/ 104413 w 167364"/>
              <a:gd name="connsiteY1" fmla="*/ 0 h 23786"/>
              <a:gd name="connsiteX2" fmla="*/ 167364 w 167364"/>
              <a:gd name="connsiteY2" fmla="*/ 5505 h 23786"/>
              <a:gd name="connsiteX3" fmla="*/ 0 w 167364"/>
              <a:gd name="connsiteY3" fmla="*/ 23786 h 23786"/>
              <a:gd name="connsiteX4" fmla="*/ 54094 w 167364"/>
              <a:gd name="connsiteY4" fmla="*/ 10926 h 23786"/>
              <a:gd name="connsiteX0" fmla="*/ 54094 w 185698"/>
              <a:gd name="connsiteY0" fmla="*/ 10926 h 23786"/>
              <a:gd name="connsiteX1" fmla="*/ 104413 w 185698"/>
              <a:gd name="connsiteY1" fmla="*/ 0 h 23786"/>
              <a:gd name="connsiteX2" fmla="*/ 185698 w 185698"/>
              <a:gd name="connsiteY2" fmla="*/ 4707 h 23786"/>
              <a:gd name="connsiteX3" fmla="*/ 0 w 185698"/>
              <a:gd name="connsiteY3" fmla="*/ 23786 h 23786"/>
              <a:gd name="connsiteX4" fmla="*/ 54094 w 185698"/>
              <a:gd name="connsiteY4" fmla="*/ 10926 h 23786"/>
              <a:gd name="connsiteX0" fmla="*/ 54094 w 185698"/>
              <a:gd name="connsiteY0" fmla="*/ 11325 h 24185"/>
              <a:gd name="connsiteX1" fmla="*/ 117509 w 185698"/>
              <a:gd name="connsiteY1" fmla="*/ 0 h 24185"/>
              <a:gd name="connsiteX2" fmla="*/ 185698 w 185698"/>
              <a:gd name="connsiteY2" fmla="*/ 5106 h 24185"/>
              <a:gd name="connsiteX3" fmla="*/ 0 w 185698"/>
              <a:gd name="connsiteY3" fmla="*/ 24185 h 24185"/>
              <a:gd name="connsiteX4" fmla="*/ 54094 w 185698"/>
              <a:gd name="connsiteY4" fmla="*/ 11325 h 24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698" h="24185">
                <a:moveTo>
                  <a:pt x="54094" y="11325"/>
                </a:moveTo>
                <a:lnTo>
                  <a:pt x="117509" y="0"/>
                </a:lnTo>
                <a:lnTo>
                  <a:pt x="185698" y="5106"/>
                </a:lnTo>
                <a:lnTo>
                  <a:pt x="0" y="24185"/>
                </a:lnTo>
                <a:lnTo>
                  <a:pt x="54094" y="11325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522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ndbraun\ShareFile\My Files &amp; Folders\Konferenzen\Jaise Capacitive\tabl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6" t="28896" r="39536" b="22186"/>
          <a:stretch/>
        </p:blipFill>
        <p:spPr bwMode="auto">
          <a:xfrm>
            <a:off x="347072" y="1268760"/>
            <a:ext cx="6615703" cy="420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2" descr="C:\Users\andbraun\ShareFile\My Files &amp; Folders\Konferenzen\Jaise Capacitive\tabl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02" t="28896" r="33299" b="22186"/>
          <a:stretch/>
        </p:blipFill>
        <p:spPr bwMode="auto">
          <a:xfrm>
            <a:off x="5105400" y="1174750"/>
            <a:ext cx="2449532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Parallelogramm 1"/>
          <p:cNvSpPr/>
          <p:nvPr/>
        </p:nvSpPr>
        <p:spPr>
          <a:xfrm rot="10800000" flipV="1">
            <a:off x="741936" y="1450690"/>
            <a:ext cx="6458679" cy="2106095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0 w 3745053"/>
              <a:gd name="connsiteY0" fmla="*/ 207772 h 207772"/>
              <a:gd name="connsiteX1" fmla="*/ 2092079 w 3745053"/>
              <a:gd name="connsiteY1" fmla="*/ 30758 h 207772"/>
              <a:gd name="connsiteX2" fmla="*/ 3205345 w 3745053"/>
              <a:gd name="connsiteY2" fmla="*/ 0 h 207772"/>
              <a:gd name="connsiteX3" fmla="*/ 3745053 w 3745053"/>
              <a:gd name="connsiteY3" fmla="*/ 48286 h 207772"/>
              <a:gd name="connsiteX4" fmla="*/ 0 w 3745053"/>
              <a:gd name="connsiteY4" fmla="*/ 207772 h 207772"/>
              <a:gd name="connsiteX0" fmla="*/ 1272337 w 5017390"/>
              <a:gd name="connsiteY0" fmla="*/ 207772 h 207772"/>
              <a:gd name="connsiteX1" fmla="*/ 0 w 5017390"/>
              <a:gd name="connsiteY1" fmla="*/ 72852 h 207772"/>
              <a:gd name="connsiteX2" fmla="*/ 4477682 w 5017390"/>
              <a:gd name="connsiteY2" fmla="*/ 0 h 207772"/>
              <a:gd name="connsiteX3" fmla="*/ 5017390 w 5017390"/>
              <a:gd name="connsiteY3" fmla="*/ 48286 h 207772"/>
              <a:gd name="connsiteX4" fmla="*/ 1272337 w 5017390"/>
              <a:gd name="connsiteY4" fmla="*/ 207772 h 207772"/>
              <a:gd name="connsiteX0" fmla="*/ 1272337 w 5017390"/>
              <a:gd name="connsiteY0" fmla="*/ 255606 h 255606"/>
              <a:gd name="connsiteX1" fmla="*/ 0 w 5017390"/>
              <a:gd name="connsiteY1" fmla="*/ 120686 h 255606"/>
              <a:gd name="connsiteX2" fmla="*/ 3498486 w 5017390"/>
              <a:gd name="connsiteY2" fmla="*/ 0 h 255606"/>
              <a:gd name="connsiteX3" fmla="*/ 5017390 w 5017390"/>
              <a:gd name="connsiteY3" fmla="*/ 96120 h 255606"/>
              <a:gd name="connsiteX4" fmla="*/ 1272337 w 5017390"/>
              <a:gd name="connsiteY4" fmla="*/ 255606 h 255606"/>
              <a:gd name="connsiteX0" fmla="*/ 1272337 w 5142928"/>
              <a:gd name="connsiteY0" fmla="*/ 255606 h 255606"/>
              <a:gd name="connsiteX1" fmla="*/ 0 w 5142928"/>
              <a:gd name="connsiteY1" fmla="*/ 120686 h 255606"/>
              <a:gd name="connsiteX2" fmla="*/ 3498486 w 5142928"/>
              <a:gd name="connsiteY2" fmla="*/ 0 h 255606"/>
              <a:gd name="connsiteX3" fmla="*/ 5142928 w 5142928"/>
              <a:gd name="connsiteY3" fmla="*/ 92293 h 255606"/>
              <a:gd name="connsiteX4" fmla="*/ 1272337 w 5142928"/>
              <a:gd name="connsiteY4" fmla="*/ 255606 h 25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2928" h="255606">
                <a:moveTo>
                  <a:pt x="1272337" y="255606"/>
                </a:moveTo>
                <a:lnTo>
                  <a:pt x="0" y="120686"/>
                </a:lnTo>
                <a:lnTo>
                  <a:pt x="3498486" y="0"/>
                </a:lnTo>
                <a:lnTo>
                  <a:pt x="5142928" y="92293"/>
                </a:lnTo>
                <a:lnTo>
                  <a:pt x="1272337" y="255606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 Verbindung 2"/>
          <p:cNvCxnSpPr/>
          <p:nvPr/>
        </p:nvCxnSpPr>
        <p:spPr>
          <a:xfrm flipV="1">
            <a:off x="1115616" y="1519238"/>
            <a:ext cx="2080022" cy="84443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>
          <a:xfrm flipV="1">
            <a:off x="1619672" y="1604513"/>
            <a:ext cx="2012049" cy="89676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/>
          <p:cNvCxnSpPr/>
          <p:nvPr/>
        </p:nvCxnSpPr>
        <p:spPr>
          <a:xfrm flipV="1">
            <a:off x="2214168" y="1716657"/>
            <a:ext cx="1892006" cy="93855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/>
          <p:cNvCxnSpPr/>
          <p:nvPr/>
        </p:nvCxnSpPr>
        <p:spPr>
          <a:xfrm flipV="1">
            <a:off x="2832185" y="1837426"/>
            <a:ext cx="1843332" cy="97021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/>
          <p:cNvCxnSpPr/>
          <p:nvPr/>
        </p:nvCxnSpPr>
        <p:spPr>
          <a:xfrm flipV="1">
            <a:off x="3388363" y="1966823"/>
            <a:ext cx="1865124" cy="104762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35"/>
          <p:cNvCxnSpPr/>
          <p:nvPr/>
        </p:nvCxnSpPr>
        <p:spPr>
          <a:xfrm flipV="1">
            <a:off x="4095736" y="2096219"/>
            <a:ext cx="1787479" cy="107066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36"/>
          <p:cNvCxnSpPr/>
          <p:nvPr/>
        </p:nvCxnSpPr>
        <p:spPr>
          <a:xfrm flipV="1">
            <a:off x="4865298" y="2234242"/>
            <a:ext cx="1768415" cy="1130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49"/>
          <p:cNvCxnSpPr/>
          <p:nvPr/>
        </p:nvCxnSpPr>
        <p:spPr>
          <a:xfrm>
            <a:off x="1409700" y="1943100"/>
            <a:ext cx="4818484" cy="122378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/>
          <p:cNvCxnSpPr/>
          <p:nvPr/>
        </p:nvCxnSpPr>
        <p:spPr>
          <a:xfrm>
            <a:off x="2171700" y="1666875"/>
            <a:ext cx="4633501" cy="113239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008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ndbraun\ShareFile\My Files &amp; Folders\Konferenzen\Jaise Capacitive\tabl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6" t="28896" r="39536" b="22186"/>
          <a:stretch/>
        </p:blipFill>
        <p:spPr bwMode="auto">
          <a:xfrm>
            <a:off x="347072" y="1268760"/>
            <a:ext cx="6615703" cy="420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2" descr="C:\Users\andbraun\ShareFile\My Files &amp; Folders\Konferenzen\Jaise Capacitive\tabl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02" t="28896" r="33299" b="22186"/>
          <a:stretch/>
        </p:blipFill>
        <p:spPr bwMode="auto">
          <a:xfrm>
            <a:off x="5105400" y="1174750"/>
            <a:ext cx="2449532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Parallelogramm 1"/>
          <p:cNvSpPr/>
          <p:nvPr/>
        </p:nvSpPr>
        <p:spPr>
          <a:xfrm rot="10800000" flipV="1">
            <a:off x="741936" y="1450690"/>
            <a:ext cx="6458679" cy="2106095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  <a:gd name="connsiteX0" fmla="*/ 0 w 550286"/>
              <a:gd name="connsiteY0" fmla="*/ 60785 h 165002"/>
              <a:gd name="connsiteX1" fmla="*/ 50687 w 550286"/>
              <a:gd name="connsiteY1" fmla="*/ 0 h 165002"/>
              <a:gd name="connsiteX2" fmla="*/ 550286 w 550286"/>
              <a:gd name="connsiteY2" fmla="*/ 97084 h 165002"/>
              <a:gd name="connsiteX3" fmla="*/ 426036 w 550286"/>
              <a:gd name="connsiteY3" fmla="*/ 165002 h 165002"/>
              <a:gd name="connsiteX4" fmla="*/ 0 w 550286"/>
              <a:gd name="connsiteY4" fmla="*/ 60785 h 165002"/>
              <a:gd name="connsiteX0" fmla="*/ 0 w 625717"/>
              <a:gd name="connsiteY0" fmla="*/ 177397 h 177397"/>
              <a:gd name="connsiteX1" fmla="*/ 126118 w 625717"/>
              <a:gd name="connsiteY1" fmla="*/ 0 h 177397"/>
              <a:gd name="connsiteX2" fmla="*/ 625717 w 625717"/>
              <a:gd name="connsiteY2" fmla="*/ 97084 h 177397"/>
              <a:gd name="connsiteX3" fmla="*/ 501467 w 625717"/>
              <a:gd name="connsiteY3" fmla="*/ 165002 h 177397"/>
              <a:gd name="connsiteX4" fmla="*/ 0 w 625717"/>
              <a:gd name="connsiteY4" fmla="*/ 177397 h 177397"/>
              <a:gd name="connsiteX0" fmla="*/ 0 w 625717"/>
              <a:gd name="connsiteY0" fmla="*/ 80313 h 80313"/>
              <a:gd name="connsiteX1" fmla="*/ 119837 w 625717"/>
              <a:gd name="connsiteY1" fmla="*/ 10971 h 80313"/>
              <a:gd name="connsiteX2" fmla="*/ 625717 w 625717"/>
              <a:gd name="connsiteY2" fmla="*/ 0 h 80313"/>
              <a:gd name="connsiteX3" fmla="*/ 501467 w 625717"/>
              <a:gd name="connsiteY3" fmla="*/ 67918 h 80313"/>
              <a:gd name="connsiteX4" fmla="*/ 0 w 625717"/>
              <a:gd name="connsiteY4" fmla="*/ 80313 h 80313"/>
              <a:gd name="connsiteX0" fmla="*/ 0 w 659541"/>
              <a:gd name="connsiteY0" fmla="*/ 78021 h 78021"/>
              <a:gd name="connsiteX1" fmla="*/ 119837 w 659541"/>
              <a:gd name="connsiteY1" fmla="*/ 8679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7663 w 659541"/>
              <a:gd name="connsiteY1" fmla="*/ 13745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28199 w 659541"/>
              <a:gd name="connsiteY1" fmla="*/ 17228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659541"/>
              <a:gd name="connsiteY0" fmla="*/ 78021 h 78021"/>
              <a:gd name="connsiteX1" fmla="*/ 153041 w 659541"/>
              <a:gd name="connsiteY1" fmla="*/ 14574 h 78021"/>
              <a:gd name="connsiteX2" fmla="*/ 659541 w 659541"/>
              <a:gd name="connsiteY2" fmla="*/ 0 h 78021"/>
              <a:gd name="connsiteX3" fmla="*/ 501467 w 659541"/>
              <a:gd name="connsiteY3" fmla="*/ 65626 h 78021"/>
              <a:gd name="connsiteX4" fmla="*/ 0 w 659541"/>
              <a:gd name="connsiteY4" fmla="*/ 78021 h 78021"/>
              <a:gd name="connsiteX0" fmla="*/ 0 w 1115818"/>
              <a:gd name="connsiteY0" fmla="*/ 78021 h 78021"/>
              <a:gd name="connsiteX1" fmla="*/ 153041 w 1115818"/>
              <a:gd name="connsiteY1" fmla="*/ 14574 h 78021"/>
              <a:gd name="connsiteX2" fmla="*/ 659541 w 1115818"/>
              <a:gd name="connsiteY2" fmla="*/ 0 h 78021"/>
              <a:gd name="connsiteX3" fmla="*/ 1115818 w 1115818"/>
              <a:gd name="connsiteY3" fmla="*/ 44818 h 78021"/>
              <a:gd name="connsiteX4" fmla="*/ 0 w 1115818"/>
              <a:gd name="connsiteY4" fmla="*/ 78021 h 78021"/>
              <a:gd name="connsiteX0" fmla="*/ 127588 w 962777"/>
              <a:gd name="connsiteY0" fmla="*/ 71085 h 71085"/>
              <a:gd name="connsiteX1" fmla="*/ 0 w 962777"/>
              <a:gd name="connsiteY1" fmla="*/ 14574 h 71085"/>
              <a:gd name="connsiteX2" fmla="*/ 506500 w 962777"/>
              <a:gd name="connsiteY2" fmla="*/ 0 h 71085"/>
              <a:gd name="connsiteX3" fmla="*/ 962777 w 962777"/>
              <a:gd name="connsiteY3" fmla="*/ 44818 h 71085"/>
              <a:gd name="connsiteX4" fmla="*/ 127588 w 962777"/>
              <a:gd name="connsiteY4" fmla="*/ 71085 h 71085"/>
              <a:gd name="connsiteX0" fmla="*/ 362710 w 1197899"/>
              <a:gd name="connsiteY0" fmla="*/ 71085 h 71085"/>
              <a:gd name="connsiteX1" fmla="*/ 0 w 1197899"/>
              <a:gd name="connsiteY1" fmla="*/ 21510 h 71085"/>
              <a:gd name="connsiteX2" fmla="*/ 741622 w 1197899"/>
              <a:gd name="connsiteY2" fmla="*/ 0 h 71085"/>
              <a:gd name="connsiteX3" fmla="*/ 1197899 w 1197899"/>
              <a:gd name="connsiteY3" fmla="*/ 44818 h 71085"/>
              <a:gd name="connsiteX4" fmla="*/ 362710 w 1197899"/>
              <a:gd name="connsiteY4" fmla="*/ 71085 h 71085"/>
              <a:gd name="connsiteX0" fmla="*/ 362710 w 1197899"/>
              <a:gd name="connsiteY0" fmla="*/ 73397 h 73397"/>
              <a:gd name="connsiteX1" fmla="*/ 0 w 1197899"/>
              <a:gd name="connsiteY1" fmla="*/ 23822 h 73397"/>
              <a:gd name="connsiteX2" fmla="*/ 680945 w 1197899"/>
              <a:gd name="connsiteY2" fmla="*/ 0 h 73397"/>
              <a:gd name="connsiteX3" fmla="*/ 1197899 w 1197899"/>
              <a:gd name="connsiteY3" fmla="*/ 47130 h 73397"/>
              <a:gd name="connsiteX4" fmla="*/ 362710 w 1197899"/>
              <a:gd name="connsiteY4" fmla="*/ 73397 h 73397"/>
              <a:gd name="connsiteX0" fmla="*/ 423387 w 1258576"/>
              <a:gd name="connsiteY0" fmla="*/ 73397 h 73397"/>
              <a:gd name="connsiteX1" fmla="*/ 0 w 1258576"/>
              <a:gd name="connsiteY1" fmla="*/ 20354 h 73397"/>
              <a:gd name="connsiteX2" fmla="*/ 741622 w 1258576"/>
              <a:gd name="connsiteY2" fmla="*/ 0 h 73397"/>
              <a:gd name="connsiteX3" fmla="*/ 1258576 w 1258576"/>
              <a:gd name="connsiteY3" fmla="*/ 47130 h 73397"/>
              <a:gd name="connsiteX4" fmla="*/ 423387 w 1258576"/>
              <a:gd name="connsiteY4" fmla="*/ 73397 h 73397"/>
              <a:gd name="connsiteX0" fmla="*/ 74496 w 1258576"/>
              <a:gd name="connsiteY0" fmla="*/ 83801 h 83801"/>
              <a:gd name="connsiteX1" fmla="*/ 0 w 1258576"/>
              <a:gd name="connsiteY1" fmla="*/ 20354 h 83801"/>
              <a:gd name="connsiteX2" fmla="*/ 741622 w 1258576"/>
              <a:gd name="connsiteY2" fmla="*/ 0 h 83801"/>
              <a:gd name="connsiteX3" fmla="*/ 1258576 w 1258576"/>
              <a:gd name="connsiteY3" fmla="*/ 47130 h 83801"/>
              <a:gd name="connsiteX4" fmla="*/ 74496 w 1258576"/>
              <a:gd name="connsiteY4" fmla="*/ 83801 h 83801"/>
              <a:gd name="connsiteX0" fmla="*/ 385464 w 1569544"/>
              <a:gd name="connsiteY0" fmla="*/ 83801 h 83801"/>
              <a:gd name="connsiteX1" fmla="*/ 0 w 1569544"/>
              <a:gd name="connsiteY1" fmla="*/ 27290 h 83801"/>
              <a:gd name="connsiteX2" fmla="*/ 1052590 w 1569544"/>
              <a:gd name="connsiteY2" fmla="*/ 0 h 83801"/>
              <a:gd name="connsiteX3" fmla="*/ 1569544 w 1569544"/>
              <a:gd name="connsiteY3" fmla="*/ 47130 h 83801"/>
              <a:gd name="connsiteX4" fmla="*/ 385464 w 1569544"/>
              <a:gd name="connsiteY4" fmla="*/ 83801 h 83801"/>
              <a:gd name="connsiteX0" fmla="*/ 423387 w 1607467"/>
              <a:gd name="connsiteY0" fmla="*/ 83801 h 83801"/>
              <a:gd name="connsiteX1" fmla="*/ 0 w 1607467"/>
              <a:gd name="connsiteY1" fmla="*/ 28446 h 83801"/>
              <a:gd name="connsiteX2" fmla="*/ 1090513 w 1607467"/>
              <a:gd name="connsiteY2" fmla="*/ 0 h 83801"/>
              <a:gd name="connsiteX3" fmla="*/ 1607467 w 1607467"/>
              <a:gd name="connsiteY3" fmla="*/ 47130 h 83801"/>
              <a:gd name="connsiteX4" fmla="*/ 423387 w 1607467"/>
              <a:gd name="connsiteY4" fmla="*/ 83801 h 83801"/>
              <a:gd name="connsiteX0" fmla="*/ 423387 w 1607467"/>
              <a:gd name="connsiteY0" fmla="*/ 80333 h 80333"/>
              <a:gd name="connsiteX1" fmla="*/ 0 w 1607467"/>
              <a:gd name="connsiteY1" fmla="*/ 28446 h 80333"/>
              <a:gd name="connsiteX2" fmla="*/ 1090513 w 1607467"/>
              <a:gd name="connsiteY2" fmla="*/ 0 h 80333"/>
              <a:gd name="connsiteX3" fmla="*/ 1607467 w 1607467"/>
              <a:gd name="connsiteY3" fmla="*/ 47130 h 80333"/>
              <a:gd name="connsiteX4" fmla="*/ 423387 w 1607467"/>
              <a:gd name="connsiteY4" fmla="*/ 80333 h 80333"/>
              <a:gd name="connsiteX0" fmla="*/ 423387 w 1607467"/>
              <a:gd name="connsiteY0" fmla="*/ 81489 h 81489"/>
              <a:gd name="connsiteX1" fmla="*/ 0 w 1607467"/>
              <a:gd name="connsiteY1" fmla="*/ 29602 h 81489"/>
              <a:gd name="connsiteX2" fmla="*/ 1067759 w 1607467"/>
              <a:gd name="connsiteY2" fmla="*/ 0 h 81489"/>
              <a:gd name="connsiteX3" fmla="*/ 1607467 w 1607467"/>
              <a:gd name="connsiteY3" fmla="*/ 48286 h 81489"/>
              <a:gd name="connsiteX4" fmla="*/ 423387 w 1607467"/>
              <a:gd name="connsiteY4" fmla="*/ 81489 h 81489"/>
              <a:gd name="connsiteX0" fmla="*/ 468894 w 1652974"/>
              <a:gd name="connsiteY0" fmla="*/ 81489 h 81489"/>
              <a:gd name="connsiteX1" fmla="*/ 0 w 1652974"/>
              <a:gd name="connsiteY1" fmla="*/ 30758 h 81489"/>
              <a:gd name="connsiteX2" fmla="*/ 1113266 w 1652974"/>
              <a:gd name="connsiteY2" fmla="*/ 0 h 81489"/>
              <a:gd name="connsiteX3" fmla="*/ 1652974 w 1652974"/>
              <a:gd name="connsiteY3" fmla="*/ 48286 h 81489"/>
              <a:gd name="connsiteX4" fmla="*/ 468894 w 1652974"/>
              <a:gd name="connsiteY4" fmla="*/ 81489 h 81489"/>
              <a:gd name="connsiteX0" fmla="*/ 0 w 3745053"/>
              <a:gd name="connsiteY0" fmla="*/ 207772 h 207772"/>
              <a:gd name="connsiteX1" fmla="*/ 2092079 w 3745053"/>
              <a:gd name="connsiteY1" fmla="*/ 30758 h 207772"/>
              <a:gd name="connsiteX2" fmla="*/ 3205345 w 3745053"/>
              <a:gd name="connsiteY2" fmla="*/ 0 h 207772"/>
              <a:gd name="connsiteX3" fmla="*/ 3745053 w 3745053"/>
              <a:gd name="connsiteY3" fmla="*/ 48286 h 207772"/>
              <a:gd name="connsiteX4" fmla="*/ 0 w 3745053"/>
              <a:gd name="connsiteY4" fmla="*/ 207772 h 207772"/>
              <a:gd name="connsiteX0" fmla="*/ 1272337 w 5017390"/>
              <a:gd name="connsiteY0" fmla="*/ 207772 h 207772"/>
              <a:gd name="connsiteX1" fmla="*/ 0 w 5017390"/>
              <a:gd name="connsiteY1" fmla="*/ 72852 h 207772"/>
              <a:gd name="connsiteX2" fmla="*/ 4477682 w 5017390"/>
              <a:gd name="connsiteY2" fmla="*/ 0 h 207772"/>
              <a:gd name="connsiteX3" fmla="*/ 5017390 w 5017390"/>
              <a:gd name="connsiteY3" fmla="*/ 48286 h 207772"/>
              <a:gd name="connsiteX4" fmla="*/ 1272337 w 5017390"/>
              <a:gd name="connsiteY4" fmla="*/ 207772 h 207772"/>
              <a:gd name="connsiteX0" fmla="*/ 1272337 w 5017390"/>
              <a:gd name="connsiteY0" fmla="*/ 255606 h 255606"/>
              <a:gd name="connsiteX1" fmla="*/ 0 w 5017390"/>
              <a:gd name="connsiteY1" fmla="*/ 120686 h 255606"/>
              <a:gd name="connsiteX2" fmla="*/ 3498486 w 5017390"/>
              <a:gd name="connsiteY2" fmla="*/ 0 h 255606"/>
              <a:gd name="connsiteX3" fmla="*/ 5017390 w 5017390"/>
              <a:gd name="connsiteY3" fmla="*/ 96120 h 255606"/>
              <a:gd name="connsiteX4" fmla="*/ 1272337 w 5017390"/>
              <a:gd name="connsiteY4" fmla="*/ 255606 h 255606"/>
              <a:gd name="connsiteX0" fmla="*/ 1272337 w 5142928"/>
              <a:gd name="connsiteY0" fmla="*/ 255606 h 255606"/>
              <a:gd name="connsiteX1" fmla="*/ 0 w 5142928"/>
              <a:gd name="connsiteY1" fmla="*/ 120686 h 255606"/>
              <a:gd name="connsiteX2" fmla="*/ 3498486 w 5142928"/>
              <a:gd name="connsiteY2" fmla="*/ 0 h 255606"/>
              <a:gd name="connsiteX3" fmla="*/ 5142928 w 5142928"/>
              <a:gd name="connsiteY3" fmla="*/ 92293 h 255606"/>
              <a:gd name="connsiteX4" fmla="*/ 1272337 w 5142928"/>
              <a:gd name="connsiteY4" fmla="*/ 255606 h 25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2928" h="255606">
                <a:moveTo>
                  <a:pt x="1272337" y="255606"/>
                </a:moveTo>
                <a:lnTo>
                  <a:pt x="0" y="120686"/>
                </a:lnTo>
                <a:lnTo>
                  <a:pt x="3498486" y="0"/>
                </a:lnTo>
                <a:lnTo>
                  <a:pt x="5142928" y="92293"/>
                </a:lnTo>
                <a:lnTo>
                  <a:pt x="1272337" y="255606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 Verbindung 2"/>
          <p:cNvCxnSpPr/>
          <p:nvPr/>
        </p:nvCxnSpPr>
        <p:spPr>
          <a:xfrm flipV="1">
            <a:off x="1115616" y="1519238"/>
            <a:ext cx="2080022" cy="84443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>
          <a:xfrm flipV="1">
            <a:off x="1619672" y="1604513"/>
            <a:ext cx="2012049" cy="89676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/>
          <p:cNvCxnSpPr/>
          <p:nvPr/>
        </p:nvCxnSpPr>
        <p:spPr>
          <a:xfrm flipV="1">
            <a:off x="2214168" y="1716657"/>
            <a:ext cx="1892006" cy="93855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/>
          <p:cNvCxnSpPr/>
          <p:nvPr/>
        </p:nvCxnSpPr>
        <p:spPr>
          <a:xfrm flipV="1">
            <a:off x="2832185" y="1837426"/>
            <a:ext cx="1843332" cy="97021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/>
          <p:cNvCxnSpPr/>
          <p:nvPr/>
        </p:nvCxnSpPr>
        <p:spPr>
          <a:xfrm flipV="1">
            <a:off x="3388363" y="1966823"/>
            <a:ext cx="1865124" cy="104762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35"/>
          <p:cNvCxnSpPr/>
          <p:nvPr/>
        </p:nvCxnSpPr>
        <p:spPr>
          <a:xfrm flipV="1">
            <a:off x="4095736" y="2096219"/>
            <a:ext cx="1787479" cy="107066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36"/>
          <p:cNvCxnSpPr/>
          <p:nvPr/>
        </p:nvCxnSpPr>
        <p:spPr>
          <a:xfrm flipV="1">
            <a:off x="4865298" y="2234242"/>
            <a:ext cx="1768415" cy="1130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49"/>
          <p:cNvCxnSpPr/>
          <p:nvPr/>
        </p:nvCxnSpPr>
        <p:spPr>
          <a:xfrm>
            <a:off x="1409700" y="1943100"/>
            <a:ext cx="4818484" cy="122378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/>
          <p:cNvCxnSpPr/>
          <p:nvPr/>
        </p:nvCxnSpPr>
        <p:spPr>
          <a:xfrm>
            <a:off x="2171700" y="1666875"/>
            <a:ext cx="4633501" cy="113239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ieren 3"/>
          <p:cNvGrpSpPr/>
          <p:nvPr/>
        </p:nvGrpSpPr>
        <p:grpSpPr>
          <a:xfrm>
            <a:off x="4067037" y="2484771"/>
            <a:ext cx="1247014" cy="542002"/>
            <a:chOff x="1609564" y="4802415"/>
            <a:chExt cx="737887" cy="320715"/>
          </a:xfrm>
        </p:grpSpPr>
        <p:sp>
          <p:nvSpPr>
            <p:cNvPr id="2" name="Ellipse 1"/>
            <p:cNvSpPr/>
            <p:nvPr/>
          </p:nvSpPr>
          <p:spPr>
            <a:xfrm>
              <a:off x="1803204" y="4889329"/>
              <a:ext cx="350610" cy="152389"/>
            </a:xfrm>
            <a:prstGeom prst="ellipse">
              <a:avLst/>
            </a:prstGeom>
            <a:noFill/>
            <a:ln>
              <a:solidFill>
                <a:srgbClr val="0D0D0D">
                  <a:alpha val="74902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/>
            <p:cNvSpPr/>
            <p:nvPr/>
          </p:nvSpPr>
          <p:spPr>
            <a:xfrm>
              <a:off x="1715538" y="4851225"/>
              <a:ext cx="525941" cy="228595"/>
            </a:xfrm>
            <a:prstGeom prst="ellipse">
              <a:avLst/>
            </a:prstGeom>
            <a:noFill/>
            <a:ln>
              <a:solidFill>
                <a:srgbClr val="000000">
                  <a:alpha val="5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/>
            <p:cNvSpPr/>
            <p:nvPr/>
          </p:nvSpPr>
          <p:spPr>
            <a:xfrm>
              <a:off x="1890856" y="4924675"/>
              <a:ext cx="175305" cy="7619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/>
            <p:cNvSpPr/>
            <p:nvPr/>
          </p:nvSpPr>
          <p:spPr>
            <a:xfrm>
              <a:off x="1609564" y="4802415"/>
              <a:ext cx="737887" cy="320715"/>
            </a:xfrm>
            <a:prstGeom prst="ellipse">
              <a:avLst/>
            </a:prstGeom>
            <a:noFill/>
            <a:ln>
              <a:solidFill>
                <a:srgbClr val="000000">
                  <a:alpha val="25098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040079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4551621" y="1209062"/>
            <a:ext cx="3024336" cy="3024336"/>
            <a:chOff x="1619672" y="764704"/>
            <a:chExt cx="3816424" cy="3816424"/>
          </a:xfrm>
        </p:grpSpPr>
        <p:grpSp>
          <p:nvGrpSpPr>
            <p:cNvPr id="20" name="Gruppieren 19"/>
            <p:cNvGrpSpPr/>
            <p:nvPr/>
          </p:nvGrpSpPr>
          <p:grpSpPr>
            <a:xfrm>
              <a:off x="1979712" y="764704"/>
              <a:ext cx="3024336" cy="3816424"/>
              <a:chOff x="1979712" y="764704"/>
              <a:chExt cx="3024336" cy="3888432"/>
            </a:xfrm>
          </p:grpSpPr>
          <p:cxnSp>
            <p:nvCxnSpPr>
              <p:cNvPr id="3" name="Gerade Verbindung 2"/>
              <p:cNvCxnSpPr/>
              <p:nvPr/>
            </p:nvCxnSpPr>
            <p:spPr>
              <a:xfrm>
                <a:off x="1979712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" name="Gerade Verbindung 3"/>
              <p:cNvCxnSpPr/>
              <p:nvPr/>
            </p:nvCxnSpPr>
            <p:spPr>
              <a:xfrm>
                <a:off x="2411760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" name="Gerade Verbindung 4"/>
              <p:cNvCxnSpPr/>
              <p:nvPr/>
            </p:nvCxnSpPr>
            <p:spPr>
              <a:xfrm>
                <a:off x="2843808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" name="Gerade Verbindung 5"/>
              <p:cNvCxnSpPr/>
              <p:nvPr/>
            </p:nvCxnSpPr>
            <p:spPr>
              <a:xfrm>
                <a:off x="3275856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Gerade Verbindung 6"/>
              <p:cNvCxnSpPr/>
              <p:nvPr/>
            </p:nvCxnSpPr>
            <p:spPr>
              <a:xfrm>
                <a:off x="3707904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Gerade Verbindung 7"/>
              <p:cNvCxnSpPr/>
              <p:nvPr/>
            </p:nvCxnSpPr>
            <p:spPr>
              <a:xfrm>
                <a:off x="4139952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8"/>
              <p:cNvCxnSpPr/>
              <p:nvPr/>
            </p:nvCxnSpPr>
            <p:spPr>
              <a:xfrm>
                <a:off x="4572000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/>
              <p:cNvCxnSpPr/>
              <p:nvPr/>
            </p:nvCxnSpPr>
            <p:spPr>
              <a:xfrm>
                <a:off x="5004048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uppieren 18"/>
            <p:cNvGrpSpPr/>
            <p:nvPr/>
          </p:nvGrpSpPr>
          <p:grpSpPr>
            <a:xfrm rot="5400000">
              <a:off x="2015716" y="737084"/>
              <a:ext cx="3024336" cy="3816424"/>
              <a:chOff x="2132112" y="917104"/>
              <a:chExt cx="3024336" cy="3888432"/>
            </a:xfrm>
          </p:grpSpPr>
          <p:cxnSp>
            <p:nvCxnSpPr>
              <p:cNvPr id="11" name="Gerade Verbindung 10"/>
              <p:cNvCxnSpPr/>
              <p:nvPr/>
            </p:nvCxnSpPr>
            <p:spPr>
              <a:xfrm>
                <a:off x="2132112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11"/>
              <p:cNvCxnSpPr/>
              <p:nvPr/>
            </p:nvCxnSpPr>
            <p:spPr>
              <a:xfrm>
                <a:off x="2564160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Gerade Verbindung 12"/>
              <p:cNvCxnSpPr/>
              <p:nvPr/>
            </p:nvCxnSpPr>
            <p:spPr>
              <a:xfrm>
                <a:off x="2996208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Gerade Verbindung 13"/>
              <p:cNvCxnSpPr/>
              <p:nvPr/>
            </p:nvCxnSpPr>
            <p:spPr>
              <a:xfrm>
                <a:off x="3428256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/>
              <p:cNvCxnSpPr/>
              <p:nvPr/>
            </p:nvCxnSpPr>
            <p:spPr>
              <a:xfrm>
                <a:off x="3860304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/>
              <p:cNvCxnSpPr/>
              <p:nvPr/>
            </p:nvCxnSpPr>
            <p:spPr>
              <a:xfrm>
                <a:off x="4292352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/>
              <p:cNvCxnSpPr/>
              <p:nvPr/>
            </p:nvCxnSpPr>
            <p:spPr>
              <a:xfrm>
                <a:off x="4724400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17"/>
              <p:cNvCxnSpPr/>
              <p:nvPr/>
            </p:nvCxnSpPr>
            <p:spPr>
              <a:xfrm>
                <a:off x="5156448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Gruppieren 21"/>
          <p:cNvGrpSpPr/>
          <p:nvPr/>
        </p:nvGrpSpPr>
        <p:grpSpPr>
          <a:xfrm>
            <a:off x="1087317" y="1209062"/>
            <a:ext cx="3024336" cy="3024336"/>
            <a:chOff x="1619672" y="764704"/>
            <a:chExt cx="3816424" cy="3816424"/>
          </a:xfrm>
        </p:grpSpPr>
        <p:grpSp>
          <p:nvGrpSpPr>
            <p:cNvPr id="23" name="Gruppieren 22"/>
            <p:cNvGrpSpPr/>
            <p:nvPr/>
          </p:nvGrpSpPr>
          <p:grpSpPr>
            <a:xfrm>
              <a:off x="1979712" y="764704"/>
              <a:ext cx="3024336" cy="3816424"/>
              <a:chOff x="1979712" y="764704"/>
              <a:chExt cx="3024336" cy="3888432"/>
            </a:xfrm>
          </p:grpSpPr>
          <p:cxnSp>
            <p:nvCxnSpPr>
              <p:cNvPr id="33" name="Gerade Verbindung 32"/>
              <p:cNvCxnSpPr/>
              <p:nvPr/>
            </p:nvCxnSpPr>
            <p:spPr>
              <a:xfrm>
                <a:off x="1979712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Gerade Verbindung 33"/>
              <p:cNvCxnSpPr/>
              <p:nvPr/>
            </p:nvCxnSpPr>
            <p:spPr>
              <a:xfrm>
                <a:off x="2411760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Gerade Verbindung 34"/>
              <p:cNvCxnSpPr/>
              <p:nvPr/>
            </p:nvCxnSpPr>
            <p:spPr>
              <a:xfrm>
                <a:off x="2843808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Gerade Verbindung 35"/>
              <p:cNvCxnSpPr/>
              <p:nvPr/>
            </p:nvCxnSpPr>
            <p:spPr>
              <a:xfrm>
                <a:off x="3275856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Gerade Verbindung 36"/>
              <p:cNvCxnSpPr/>
              <p:nvPr/>
            </p:nvCxnSpPr>
            <p:spPr>
              <a:xfrm>
                <a:off x="3707904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Gerade Verbindung 37"/>
              <p:cNvCxnSpPr/>
              <p:nvPr/>
            </p:nvCxnSpPr>
            <p:spPr>
              <a:xfrm>
                <a:off x="4139952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Gerade Verbindung 38"/>
              <p:cNvCxnSpPr/>
              <p:nvPr/>
            </p:nvCxnSpPr>
            <p:spPr>
              <a:xfrm>
                <a:off x="4572000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Gerade Verbindung 39"/>
              <p:cNvCxnSpPr/>
              <p:nvPr/>
            </p:nvCxnSpPr>
            <p:spPr>
              <a:xfrm>
                <a:off x="5004048" y="7647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pieren 23"/>
            <p:cNvGrpSpPr/>
            <p:nvPr/>
          </p:nvGrpSpPr>
          <p:grpSpPr>
            <a:xfrm rot="5400000">
              <a:off x="2015716" y="737084"/>
              <a:ext cx="3024336" cy="3816424"/>
              <a:chOff x="2132112" y="917104"/>
              <a:chExt cx="3024336" cy="3888432"/>
            </a:xfrm>
          </p:grpSpPr>
          <p:cxnSp>
            <p:nvCxnSpPr>
              <p:cNvPr id="25" name="Gerade Verbindung 24"/>
              <p:cNvCxnSpPr/>
              <p:nvPr/>
            </p:nvCxnSpPr>
            <p:spPr>
              <a:xfrm>
                <a:off x="2132112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25"/>
              <p:cNvCxnSpPr/>
              <p:nvPr/>
            </p:nvCxnSpPr>
            <p:spPr>
              <a:xfrm>
                <a:off x="2564160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Gerade Verbindung 26"/>
              <p:cNvCxnSpPr/>
              <p:nvPr/>
            </p:nvCxnSpPr>
            <p:spPr>
              <a:xfrm>
                <a:off x="2996208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27"/>
              <p:cNvCxnSpPr/>
              <p:nvPr/>
            </p:nvCxnSpPr>
            <p:spPr>
              <a:xfrm>
                <a:off x="3428256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Gerade Verbindung 28"/>
              <p:cNvCxnSpPr/>
              <p:nvPr/>
            </p:nvCxnSpPr>
            <p:spPr>
              <a:xfrm>
                <a:off x="3860304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Gerade Verbindung 29"/>
              <p:cNvCxnSpPr/>
              <p:nvPr/>
            </p:nvCxnSpPr>
            <p:spPr>
              <a:xfrm>
                <a:off x="4292352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Gerade Verbindung 30"/>
              <p:cNvCxnSpPr/>
              <p:nvPr/>
            </p:nvCxnSpPr>
            <p:spPr>
              <a:xfrm>
                <a:off x="4724400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Gerade Verbindung 31"/>
              <p:cNvCxnSpPr/>
              <p:nvPr/>
            </p:nvCxnSpPr>
            <p:spPr>
              <a:xfrm>
                <a:off x="5156448" y="917104"/>
                <a:ext cx="0" cy="388843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" name="Gruppieren 49"/>
          <p:cNvGrpSpPr/>
          <p:nvPr/>
        </p:nvGrpSpPr>
        <p:grpSpPr>
          <a:xfrm>
            <a:off x="2564967" y="2677297"/>
            <a:ext cx="480476" cy="720564"/>
            <a:chOff x="2501339" y="2640189"/>
            <a:chExt cx="574321" cy="861303"/>
          </a:xfrm>
        </p:grpSpPr>
        <p:sp>
          <p:nvSpPr>
            <p:cNvPr id="41" name="Parallelogramm 1"/>
            <p:cNvSpPr/>
            <p:nvPr/>
          </p:nvSpPr>
          <p:spPr>
            <a:xfrm rot="11700000" flipV="1">
              <a:off x="2501339" y="3000763"/>
              <a:ext cx="481607" cy="500729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95" h="60771">
                  <a:moveTo>
                    <a:pt x="0" y="48125"/>
                  </a:moveTo>
                  <a:lnTo>
                    <a:pt x="306966" y="0"/>
                  </a:lnTo>
                  <a:lnTo>
                    <a:pt x="383495" y="29659"/>
                  </a:lnTo>
                  <a:lnTo>
                    <a:pt x="76491" y="60771"/>
                  </a:lnTo>
                  <a:lnTo>
                    <a:pt x="0" y="4812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Parallelogramm 1"/>
            <p:cNvSpPr/>
            <p:nvPr/>
          </p:nvSpPr>
          <p:spPr>
            <a:xfrm rot="6300000" flipH="1" flipV="1">
              <a:off x="2584492" y="2630628"/>
              <a:ext cx="481607" cy="500729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95" h="60771">
                  <a:moveTo>
                    <a:pt x="0" y="48125"/>
                  </a:moveTo>
                  <a:lnTo>
                    <a:pt x="306966" y="0"/>
                  </a:lnTo>
                  <a:lnTo>
                    <a:pt x="383495" y="29659"/>
                  </a:lnTo>
                  <a:lnTo>
                    <a:pt x="76491" y="60771"/>
                  </a:lnTo>
                  <a:lnTo>
                    <a:pt x="0" y="4812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9" name="Gruppieren 48"/>
          <p:cNvGrpSpPr/>
          <p:nvPr/>
        </p:nvGrpSpPr>
        <p:grpSpPr>
          <a:xfrm>
            <a:off x="5473940" y="1849965"/>
            <a:ext cx="1722864" cy="1856053"/>
            <a:chOff x="4832070" y="1140899"/>
            <a:chExt cx="2819564" cy="3037536"/>
          </a:xfrm>
        </p:grpSpPr>
        <p:sp>
          <p:nvSpPr>
            <p:cNvPr id="43" name="Parallelogramm 1"/>
            <p:cNvSpPr/>
            <p:nvPr/>
          </p:nvSpPr>
          <p:spPr>
            <a:xfrm rot="6300000" flipH="1" flipV="1">
              <a:off x="5179480" y="1428281"/>
              <a:ext cx="1491789" cy="1632231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329607"/>
                <a:gd name="connsiteY0" fmla="*/ 174987 h 268641"/>
                <a:gd name="connsiteX1" fmla="*/ 849148 w 1329607"/>
                <a:gd name="connsiteY1" fmla="*/ 0 h 268641"/>
                <a:gd name="connsiteX2" fmla="*/ 1329607 w 1329607"/>
                <a:gd name="connsiteY2" fmla="*/ 72057 h 268641"/>
                <a:gd name="connsiteX3" fmla="*/ 185966 w 1329607"/>
                <a:gd name="connsiteY3" fmla="*/ 268641 h 268641"/>
                <a:gd name="connsiteX4" fmla="*/ 0 w 1329607"/>
                <a:gd name="connsiteY4" fmla="*/ 174987 h 268641"/>
                <a:gd name="connsiteX0" fmla="*/ 0 w 1329607"/>
                <a:gd name="connsiteY0" fmla="*/ 177625 h 271279"/>
                <a:gd name="connsiteX1" fmla="*/ 802366 w 1329607"/>
                <a:gd name="connsiteY1" fmla="*/ 0 h 271279"/>
                <a:gd name="connsiteX2" fmla="*/ 1329607 w 1329607"/>
                <a:gd name="connsiteY2" fmla="*/ 74695 h 271279"/>
                <a:gd name="connsiteX3" fmla="*/ 185966 w 1329607"/>
                <a:gd name="connsiteY3" fmla="*/ 271279 h 271279"/>
                <a:gd name="connsiteX4" fmla="*/ 0 w 1329607"/>
                <a:gd name="connsiteY4" fmla="*/ 177625 h 271279"/>
                <a:gd name="connsiteX0" fmla="*/ 0 w 1329607"/>
                <a:gd name="connsiteY0" fmla="*/ 177625 h 242469"/>
                <a:gd name="connsiteX1" fmla="*/ 802366 w 1329607"/>
                <a:gd name="connsiteY1" fmla="*/ 0 h 242469"/>
                <a:gd name="connsiteX2" fmla="*/ 1329607 w 1329607"/>
                <a:gd name="connsiteY2" fmla="*/ 74695 h 242469"/>
                <a:gd name="connsiteX3" fmla="*/ 487072 w 1329607"/>
                <a:gd name="connsiteY3" fmla="*/ 242469 h 242469"/>
                <a:gd name="connsiteX4" fmla="*/ 0 w 1329607"/>
                <a:gd name="connsiteY4" fmla="*/ 177625 h 24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9607" h="242469">
                  <a:moveTo>
                    <a:pt x="0" y="177625"/>
                  </a:moveTo>
                  <a:lnTo>
                    <a:pt x="802366" y="0"/>
                  </a:lnTo>
                  <a:lnTo>
                    <a:pt x="1329607" y="74695"/>
                  </a:lnTo>
                  <a:lnTo>
                    <a:pt x="487072" y="242469"/>
                  </a:lnTo>
                  <a:lnTo>
                    <a:pt x="0" y="17762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Parallelogramm 1"/>
            <p:cNvSpPr/>
            <p:nvPr/>
          </p:nvSpPr>
          <p:spPr>
            <a:xfrm rot="6300000" flipH="1" flipV="1">
              <a:off x="4889986" y="1911443"/>
              <a:ext cx="993417" cy="1109249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638435 w 1531705"/>
                <a:gd name="connsiteY3" fmla="*/ 130008 h 230100"/>
                <a:gd name="connsiteX4" fmla="*/ 0 w 1531705"/>
                <a:gd name="connsiteY4" fmla="*/ 230100 h 230100"/>
                <a:gd name="connsiteX0" fmla="*/ 0 w 1085108"/>
                <a:gd name="connsiteY0" fmla="*/ 134624 h 134624"/>
                <a:gd name="connsiteX1" fmla="*/ 604649 w 1085108"/>
                <a:gd name="connsiteY1" fmla="*/ 0 h 134624"/>
                <a:gd name="connsiteX2" fmla="*/ 1085108 w 1085108"/>
                <a:gd name="connsiteY2" fmla="*/ 72057 h 134624"/>
                <a:gd name="connsiteX3" fmla="*/ 191838 w 1085108"/>
                <a:gd name="connsiteY3" fmla="*/ 130008 h 134624"/>
                <a:gd name="connsiteX4" fmla="*/ 0 w 1085108"/>
                <a:gd name="connsiteY4" fmla="*/ 134624 h 134624"/>
                <a:gd name="connsiteX0" fmla="*/ 0 w 791040"/>
                <a:gd name="connsiteY0" fmla="*/ 134624 h 134624"/>
                <a:gd name="connsiteX1" fmla="*/ 604649 w 791040"/>
                <a:gd name="connsiteY1" fmla="*/ 0 h 134624"/>
                <a:gd name="connsiteX2" fmla="*/ 791040 w 791040"/>
                <a:gd name="connsiteY2" fmla="*/ 16484 h 134624"/>
                <a:gd name="connsiteX3" fmla="*/ 191838 w 791040"/>
                <a:gd name="connsiteY3" fmla="*/ 130008 h 134624"/>
                <a:gd name="connsiteX4" fmla="*/ 0 w 791040"/>
                <a:gd name="connsiteY4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040" h="134624">
                  <a:moveTo>
                    <a:pt x="0" y="134624"/>
                  </a:moveTo>
                  <a:lnTo>
                    <a:pt x="604649" y="0"/>
                  </a:lnTo>
                  <a:lnTo>
                    <a:pt x="791040" y="16484"/>
                  </a:lnTo>
                  <a:lnTo>
                    <a:pt x="191838" y="130008"/>
                  </a:lnTo>
                  <a:lnTo>
                    <a:pt x="0" y="13462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Parallelogramm 1"/>
            <p:cNvSpPr/>
            <p:nvPr/>
          </p:nvSpPr>
          <p:spPr>
            <a:xfrm rot="9900000" flipV="1">
              <a:off x="5938931" y="1162396"/>
              <a:ext cx="993417" cy="1109249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638435 w 1531705"/>
                <a:gd name="connsiteY3" fmla="*/ 130008 h 230100"/>
                <a:gd name="connsiteX4" fmla="*/ 0 w 1531705"/>
                <a:gd name="connsiteY4" fmla="*/ 230100 h 230100"/>
                <a:gd name="connsiteX0" fmla="*/ 0 w 1085108"/>
                <a:gd name="connsiteY0" fmla="*/ 134624 h 134624"/>
                <a:gd name="connsiteX1" fmla="*/ 604649 w 1085108"/>
                <a:gd name="connsiteY1" fmla="*/ 0 h 134624"/>
                <a:gd name="connsiteX2" fmla="*/ 1085108 w 1085108"/>
                <a:gd name="connsiteY2" fmla="*/ 72057 h 134624"/>
                <a:gd name="connsiteX3" fmla="*/ 191838 w 1085108"/>
                <a:gd name="connsiteY3" fmla="*/ 130008 h 134624"/>
                <a:gd name="connsiteX4" fmla="*/ 0 w 1085108"/>
                <a:gd name="connsiteY4" fmla="*/ 134624 h 134624"/>
                <a:gd name="connsiteX0" fmla="*/ 0 w 791040"/>
                <a:gd name="connsiteY0" fmla="*/ 134624 h 134624"/>
                <a:gd name="connsiteX1" fmla="*/ 604649 w 791040"/>
                <a:gd name="connsiteY1" fmla="*/ 0 h 134624"/>
                <a:gd name="connsiteX2" fmla="*/ 791040 w 791040"/>
                <a:gd name="connsiteY2" fmla="*/ 16484 h 134624"/>
                <a:gd name="connsiteX3" fmla="*/ 191838 w 791040"/>
                <a:gd name="connsiteY3" fmla="*/ 130008 h 134624"/>
                <a:gd name="connsiteX4" fmla="*/ 0 w 791040"/>
                <a:gd name="connsiteY4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040" h="134624">
                  <a:moveTo>
                    <a:pt x="0" y="134624"/>
                  </a:moveTo>
                  <a:lnTo>
                    <a:pt x="604649" y="0"/>
                  </a:lnTo>
                  <a:lnTo>
                    <a:pt x="791040" y="16484"/>
                  </a:lnTo>
                  <a:lnTo>
                    <a:pt x="191838" y="130008"/>
                  </a:lnTo>
                  <a:lnTo>
                    <a:pt x="0" y="13462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Parallelogramm 1"/>
            <p:cNvSpPr/>
            <p:nvPr/>
          </p:nvSpPr>
          <p:spPr>
            <a:xfrm rot="7339877" flipH="1" flipV="1">
              <a:off x="5104145" y="1150372"/>
              <a:ext cx="565099" cy="546154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638435 w 1531705"/>
                <a:gd name="connsiteY3" fmla="*/ 130008 h 230100"/>
                <a:gd name="connsiteX4" fmla="*/ 0 w 1531705"/>
                <a:gd name="connsiteY4" fmla="*/ 230100 h 230100"/>
                <a:gd name="connsiteX0" fmla="*/ 0 w 1085108"/>
                <a:gd name="connsiteY0" fmla="*/ 134624 h 134624"/>
                <a:gd name="connsiteX1" fmla="*/ 604649 w 1085108"/>
                <a:gd name="connsiteY1" fmla="*/ 0 h 134624"/>
                <a:gd name="connsiteX2" fmla="*/ 1085108 w 1085108"/>
                <a:gd name="connsiteY2" fmla="*/ 72057 h 134624"/>
                <a:gd name="connsiteX3" fmla="*/ 191838 w 1085108"/>
                <a:gd name="connsiteY3" fmla="*/ 130008 h 134624"/>
                <a:gd name="connsiteX4" fmla="*/ 0 w 1085108"/>
                <a:gd name="connsiteY4" fmla="*/ 134624 h 134624"/>
                <a:gd name="connsiteX0" fmla="*/ 0 w 791040"/>
                <a:gd name="connsiteY0" fmla="*/ 134624 h 134624"/>
                <a:gd name="connsiteX1" fmla="*/ 604649 w 791040"/>
                <a:gd name="connsiteY1" fmla="*/ 0 h 134624"/>
                <a:gd name="connsiteX2" fmla="*/ 791040 w 791040"/>
                <a:gd name="connsiteY2" fmla="*/ 16484 h 134624"/>
                <a:gd name="connsiteX3" fmla="*/ 191838 w 791040"/>
                <a:gd name="connsiteY3" fmla="*/ 130008 h 134624"/>
                <a:gd name="connsiteX4" fmla="*/ 0 w 791040"/>
                <a:gd name="connsiteY4" fmla="*/ 134624 h 134624"/>
                <a:gd name="connsiteX0" fmla="*/ 0 w 791040"/>
                <a:gd name="connsiteY0" fmla="*/ 128749 h 128749"/>
                <a:gd name="connsiteX1" fmla="*/ 342594 w 791040"/>
                <a:gd name="connsiteY1" fmla="*/ 0 h 128749"/>
                <a:gd name="connsiteX2" fmla="*/ 791040 w 791040"/>
                <a:gd name="connsiteY2" fmla="*/ 10609 h 128749"/>
                <a:gd name="connsiteX3" fmla="*/ 191838 w 791040"/>
                <a:gd name="connsiteY3" fmla="*/ 124133 h 128749"/>
                <a:gd name="connsiteX4" fmla="*/ 0 w 791040"/>
                <a:gd name="connsiteY4" fmla="*/ 128749 h 128749"/>
                <a:gd name="connsiteX0" fmla="*/ 42841 w 599202"/>
                <a:gd name="connsiteY0" fmla="*/ 49651 h 124133"/>
                <a:gd name="connsiteX1" fmla="*/ 150756 w 599202"/>
                <a:gd name="connsiteY1" fmla="*/ 0 h 124133"/>
                <a:gd name="connsiteX2" fmla="*/ 599202 w 599202"/>
                <a:gd name="connsiteY2" fmla="*/ 10609 h 124133"/>
                <a:gd name="connsiteX3" fmla="*/ 0 w 599202"/>
                <a:gd name="connsiteY3" fmla="*/ 124133 h 124133"/>
                <a:gd name="connsiteX4" fmla="*/ 42841 w 599202"/>
                <a:gd name="connsiteY4" fmla="*/ 49651 h 124133"/>
                <a:gd name="connsiteX0" fmla="*/ 0 w 556361"/>
                <a:gd name="connsiteY0" fmla="*/ 49651 h 66284"/>
                <a:gd name="connsiteX1" fmla="*/ 107915 w 556361"/>
                <a:gd name="connsiteY1" fmla="*/ 0 h 66284"/>
                <a:gd name="connsiteX2" fmla="*/ 556361 w 556361"/>
                <a:gd name="connsiteY2" fmla="*/ 10609 h 66284"/>
                <a:gd name="connsiteX3" fmla="*/ 286204 w 556361"/>
                <a:gd name="connsiteY3" fmla="*/ 66284 h 66284"/>
                <a:gd name="connsiteX4" fmla="*/ 0 w 556361"/>
                <a:gd name="connsiteY4" fmla="*/ 49651 h 66284"/>
                <a:gd name="connsiteX0" fmla="*/ 0 w 449978"/>
                <a:gd name="connsiteY0" fmla="*/ 49651 h 66284"/>
                <a:gd name="connsiteX1" fmla="*/ 107915 w 449978"/>
                <a:gd name="connsiteY1" fmla="*/ 0 h 66284"/>
                <a:gd name="connsiteX2" fmla="*/ 449978 w 449978"/>
                <a:gd name="connsiteY2" fmla="*/ 14954 h 66284"/>
                <a:gd name="connsiteX3" fmla="*/ 286204 w 449978"/>
                <a:gd name="connsiteY3" fmla="*/ 66284 h 66284"/>
                <a:gd name="connsiteX4" fmla="*/ 0 w 449978"/>
                <a:gd name="connsiteY4" fmla="*/ 49651 h 6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978" h="66284">
                  <a:moveTo>
                    <a:pt x="0" y="49651"/>
                  </a:moveTo>
                  <a:lnTo>
                    <a:pt x="107915" y="0"/>
                  </a:lnTo>
                  <a:lnTo>
                    <a:pt x="449978" y="14954"/>
                  </a:lnTo>
                  <a:lnTo>
                    <a:pt x="286204" y="66284"/>
                  </a:lnTo>
                  <a:lnTo>
                    <a:pt x="0" y="4965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Parallelogramm 1"/>
            <p:cNvSpPr/>
            <p:nvPr/>
          </p:nvSpPr>
          <p:spPr>
            <a:xfrm rot="6300000" flipH="1" flipV="1">
              <a:off x="6106620" y="2886199"/>
              <a:ext cx="1185328" cy="1399143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638435 w 1531705"/>
                <a:gd name="connsiteY3" fmla="*/ 130008 h 230100"/>
                <a:gd name="connsiteX4" fmla="*/ 0 w 1531705"/>
                <a:gd name="connsiteY4" fmla="*/ 230100 h 230100"/>
                <a:gd name="connsiteX0" fmla="*/ 0 w 1085108"/>
                <a:gd name="connsiteY0" fmla="*/ 134624 h 134624"/>
                <a:gd name="connsiteX1" fmla="*/ 604649 w 1085108"/>
                <a:gd name="connsiteY1" fmla="*/ 0 h 134624"/>
                <a:gd name="connsiteX2" fmla="*/ 1085108 w 1085108"/>
                <a:gd name="connsiteY2" fmla="*/ 72057 h 134624"/>
                <a:gd name="connsiteX3" fmla="*/ 191838 w 1085108"/>
                <a:gd name="connsiteY3" fmla="*/ 130008 h 134624"/>
                <a:gd name="connsiteX4" fmla="*/ 0 w 1085108"/>
                <a:gd name="connsiteY4" fmla="*/ 134624 h 134624"/>
                <a:gd name="connsiteX0" fmla="*/ 0 w 791040"/>
                <a:gd name="connsiteY0" fmla="*/ 134624 h 134624"/>
                <a:gd name="connsiteX1" fmla="*/ 604649 w 791040"/>
                <a:gd name="connsiteY1" fmla="*/ 0 h 134624"/>
                <a:gd name="connsiteX2" fmla="*/ 791040 w 791040"/>
                <a:gd name="connsiteY2" fmla="*/ 16484 h 134624"/>
                <a:gd name="connsiteX3" fmla="*/ 191838 w 791040"/>
                <a:gd name="connsiteY3" fmla="*/ 130008 h 134624"/>
                <a:gd name="connsiteX4" fmla="*/ 0 w 791040"/>
                <a:gd name="connsiteY4" fmla="*/ 134624 h 134624"/>
                <a:gd name="connsiteX0" fmla="*/ 0 w 791040"/>
                <a:gd name="connsiteY0" fmla="*/ 134624 h 169807"/>
                <a:gd name="connsiteX1" fmla="*/ 604649 w 791040"/>
                <a:gd name="connsiteY1" fmla="*/ 0 h 169807"/>
                <a:gd name="connsiteX2" fmla="*/ 791040 w 791040"/>
                <a:gd name="connsiteY2" fmla="*/ 16484 h 169807"/>
                <a:gd name="connsiteX3" fmla="*/ 21094 w 791040"/>
                <a:gd name="connsiteY3" fmla="*/ 169807 h 169807"/>
                <a:gd name="connsiteX4" fmla="*/ 0 w 791040"/>
                <a:gd name="connsiteY4" fmla="*/ 134624 h 169807"/>
                <a:gd name="connsiteX0" fmla="*/ 0 w 873244"/>
                <a:gd name="connsiteY0" fmla="*/ 156325 h 169807"/>
                <a:gd name="connsiteX1" fmla="*/ 686853 w 873244"/>
                <a:gd name="connsiteY1" fmla="*/ 0 h 169807"/>
                <a:gd name="connsiteX2" fmla="*/ 873244 w 873244"/>
                <a:gd name="connsiteY2" fmla="*/ 16484 h 169807"/>
                <a:gd name="connsiteX3" fmla="*/ 103298 w 873244"/>
                <a:gd name="connsiteY3" fmla="*/ 169807 h 169807"/>
                <a:gd name="connsiteX4" fmla="*/ 0 w 873244"/>
                <a:gd name="connsiteY4" fmla="*/ 156325 h 169807"/>
                <a:gd name="connsiteX0" fmla="*/ 0 w 943855"/>
                <a:gd name="connsiteY0" fmla="*/ 156325 h 169807"/>
                <a:gd name="connsiteX1" fmla="*/ 686853 w 943855"/>
                <a:gd name="connsiteY1" fmla="*/ 0 h 169807"/>
                <a:gd name="connsiteX2" fmla="*/ 943855 w 943855"/>
                <a:gd name="connsiteY2" fmla="*/ 24221 h 169807"/>
                <a:gd name="connsiteX3" fmla="*/ 103298 w 943855"/>
                <a:gd name="connsiteY3" fmla="*/ 169807 h 169807"/>
                <a:gd name="connsiteX4" fmla="*/ 0 w 943855"/>
                <a:gd name="connsiteY4" fmla="*/ 156325 h 16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855" h="169807">
                  <a:moveTo>
                    <a:pt x="0" y="156325"/>
                  </a:moveTo>
                  <a:lnTo>
                    <a:pt x="686853" y="0"/>
                  </a:lnTo>
                  <a:lnTo>
                    <a:pt x="943855" y="24221"/>
                  </a:lnTo>
                  <a:lnTo>
                    <a:pt x="103298" y="169807"/>
                  </a:lnTo>
                  <a:lnTo>
                    <a:pt x="0" y="15632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Parallelogramm 1"/>
            <p:cNvSpPr/>
            <p:nvPr/>
          </p:nvSpPr>
          <p:spPr>
            <a:xfrm rot="10367905" flipV="1">
              <a:off x="6466306" y="2618487"/>
              <a:ext cx="1185328" cy="1399143"/>
            </a:xfrm>
            <a:custGeom>
              <a:avLst/>
              <a:gdLst>
                <a:gd name="connsiteX0" fmla="*/ 0 w 538760"/>
                <a:gd name="connsiteY0" fmla="*/ 45719 h 45719"/>
                <a:gd name="connsiteX1" fmla="*/ 11430 w 538760"/>
                <a:gd name="connsiteY1" fmla="*/ 0 h 45719"/>
                <a:gd name="connsiteX2" fmla="*/ 538760 w 538760"/>
                <a:gd name="connsiteY2" fmla="*/ 0 h 45719"/>
                <a:gd name="connsiteX3" fmla="*/ 527330 w 538760"/>
                <a:gd name="connsiteY3" fmla="*/ 45719 h 45719"/>
                <a:gd name="connsiteX4" fmla="*/ 0 w 538760"/>
                <a:gd name="connsiteY4" fmla="*/ 45719 h 45719"/>
                <a:gd name="connsiteX0" fmla="*/ 0 w 538760"/>
                <a:gd name="connsiteY0" fmla="*/ 45719 h 48789"/>
                <a:gd name="connsiteX1" fmla="*/ 11430 w 538760"/>
                <a:gd name="connsiteY1" fmla="*/ 0 h 48789"/>
                <a:gd name="connsiteX2" fmla="*/ 538760 w 538760"/>
                <a:gd name="connsiteY2" fmla="*/ 0 h 48789"/>
                <a:gd name="connsiteX3" fmla="*/ 517030 w 538760"/>
                <a:gd name="connsiteY3" fmla="*/ 48789 h 48789"/>
                <a:gd name="connsiteX4" fmla="*/ 0 w 538760"/>
                <a:gd name="connsiteY4" fmla="*/ 45719 h 48789"/>
                <a:gd name="connsiteX0" fmla="*/ 0 w 555748"/>
                <a:gd name="connsiteY0" fmla="*/ 45719 h 48789"/>
                <a:gd name="connsiteX1" fmla="*/ 11430 w 555748"/>
                <a:gd name="connsiteY1" fmla="*/ 0 h 48789"/>
                <a:gd name="connsiteX2" fmla="*/ 555748 w 555748"/>
                <a:gd name="connsiteY2" fmla="*/ 546 h 48789"/>
                <a:gd name="connsiteX3" fmla="*/ 517030 w 555748"/>
                <a:gd name="connsiteY3" fmla="*/ 48789 h 48789"/>
                <a:gd name="connsiteX4" fmla="*/ 0 w 555748"/>
                <a:gd name="connsiteY4" fmla="*/ 45719 h 48789"/>
                <a:gd name="connsiteX0" fmla="*/ 0 w 555748"/>
                <a:gd name="connsiteY0" fmla="*/ 45173 h 48243"/>
                <a:gd name="connsiteX1" fmla="*/ 101103 w 555748"/>
                <a:gd name="connsiteY1" fmla="*/ 3013 h 48243"/>
                <a:gd name="connsiteX2" fmla="*/ 555748 w 555748"/>
                <a:gd name="connsiteY2" fmla="*/ 0 h 48243"/>
                <a:gd name="connsiteX3" fmla="*/ 517030 w 555748"/>
                <a:gd name="connsiteY3" fmla="*/ 48243 h 48243"/>
                <a:gd name="connsiteX4" fmla="*/ 0 w 555748"/>
                <a:gd name="connsiteY4" fmla="*/ 45173 h 48243"/>
                <a:gd name="connsiteX0" fmla="*/ 0 w 495316"/>
                <a:gd name="connsiteY0" fmla="*/ 48474 h 48474"/>
                <a:gd name="connsiteX1" fmla="*/ 40671 w 495316"/>
                <a:gd name="connsiteY1" fmla="*/ 3013 h 48474"/>
                <a:gd name="connsiteX2" fmla="*/ 495316 w 495316"/>
                <a:gd name="connsiteY2" fmla="*/ 0 h 48474"/>
                <a:gd name="connsiteX3" fmla="*/ 456598 w 495316"/>
                <a:gd name="connsiteY3" fmla="*/ 48243 h 48474"/>
                <a:gd name="connsiteX4" fmla="*/ 0 w 495316"/>
                <a:gd name="connsiteY4" fmla="*/ 48474 h 48474"/>
                <a:gd name="connsiteX0" fmla="*/ 0 w 495316"/>
                <a:gd name="connsiteY0" fmla="*/ 48474 h 67756"/>
                <a:gd name="connsiteX1" fmla="*/ 40671 w 495316"/>
                <a:gd name="connsiteY1" fmla="*/ 3013 h 67756"/>
                <a:gd name="connsiteX2" fmla="*/ 495316 w 495316"/>
                <a:gd name="connsiteY2" fmla="*/ 0 h 67756"/>
                <a:gd name="connsiteX3" fmla="*/ 428763 w 495316"/>
                <a:gd name="connsiteY3" fmla="*/ 67756 h 67756"/>
                <a:gd name="connsiteX4" fmla="*/ 0 w 495316"/>
                <a:gd name="connsiteY4" fmla="*/ 48474 h 67756"/>
                <a:gd name="connsiteX0" fmla="*/ 0 w 472216"/>
                <a:gd name="connsiteY0" fmla="*/ 45461 h 64743"/>
                <a:gd name="connsiteX1" fmla="*/ 40671 w 472216"/>
                <a:gd name="connsiteY1" fmla="*/ 0 h 64743"/>
                <a:gd name="connsiteX2" fmla="*/ 472216 w 472216"/>
                <a:gd name="connsiteY2" fmla="*/ 17332 h 64743"/>
                <a:gd name="connsiteX3" fmla="*/ 428763 w 472216"/>
                <a:gd name="connsiteY3" fmla="*/ 64743 h 64743"/>
                <a:gd name="connsiteX4" fmla="*/ 0 w 472216"/>
                <a:gd name="connsiteY4" fmla="*/ 45461 h 64743"/>
                <a:gd name="connsiteX0" fmla="*/ 0 w 472216"/>
                <a:gd name="connsiteY0" fmla="*/ 50196 h 69478"/>
                <a:gd name="connsiteX1" fmla="*/ 41503 w 472216"/>
                <a:gd name="connsiteY1" fmla="*/ 0 h 69478"/>
                <a:gd name="connsiteX2" fmla="*/ 472216 w 472216"/>
                <a:gd name="connsiteY2" fmla="*/ 22067 h 69478"/>
                <a:gd name="connsiteX3" fmla="*/ 428763 w 472216"/>
                <a:gd name="connsiteY3" fmla="*/ 69478 h 69478"/>
                <a:gd name="connsiteX4" fmla="*/ 0 w 472216"/>
                <a:gd name="connsiteY4" fmla="*/ 50196 h 69478"/>
                <a:gd name="connsiteX0" fmla="*/ 0 w 468600"/>
                <a:gd name="connsiteY0" fmla="*/ 43510 h 69478"/>
                <a:gd name="connsiteX1" fmla="*/ 37887 w 468600"/>
                <a:gd name="connsiteY1" fmla="*/ 0 h 69478"/>
                <a:gd name="connsiteX2" fmla="*/ 468600 w 468600"/>
                <a:gd name="connsiteY2" fmla="*/ 22067 h 69478"/>
                <a:gd name="connsiteX3" fmla="*/ 425147 w 468600"/>
                <a:gd name="connsiteY3" fmla="*/ 69478 h 69478"/>
                <a:gd name="connsiteX4" fmla="*/ 0 w 468600"/>
                <a:gd name="connsiteY4" fmla="*/ 43510 h 69478"/>
                <a:gd name="connsiteX0" fmla="*/ 15858 w 484458"/>
                <a:gd name="connsiteY0" fmla="*/ 43195 h 69163"/>
                <a:gd name="connsiteX1" fmla="*/ 0 w 484458"/>
                <a:gd name="connsiteY1" fmla="*/ 0 h 69163"/>
                <a:gd name="connsiteX2" fmla="*/ 484458 w 484458"/>
                <a:gd name="connsiteY2" fmla="*/ 21752 h 69163"/>
                <a:gd name="connsiteX3" fmla="*/ 441005 w 484458"/>
                <a:gd name="connsiteY3" fmla="*/ 69163 h 69163"/>
                <a:gd name="connsiteX4" fmla="*/ 15858 w 484458"/>
                <a:gd name="connsiteY4" fmla="*/ 43195 h 69163"/>
                <a:gd name="connsiteX0" fmla="*/ 0 w 513996"/>
                <a:gd name="connsiteY0" fmla="*/ 37657 h 69163"/>
                <a:gd name="connsiteX1" fmla="*/ 29538 w 513996"/>
                <a:gd name="connsiteY1" fmla="*/ 0 h 69163"/>
                <a:gd name="connsiteX2" fmla="*/ 513996 w 513996"/>
                <a:gd name="connsiteY2" fmla="*/ 21752 h 69163"/>
                <a:gd name="connsiteX3" fmla="*/ 470543 w 513996"/>
                <a:gd name="connsiteY3" fmla="*/ 69163 h 69163"/>
                <a:gd name="connsiteX4" fmla="*/ 0 w 513996"/>
                <a:gd name="connsiteY4" fmla="*/ 37657 h 69163"/>
                <a:gd name="connsiteX0" fmla="*/ 0 w 523465"/>
                <a:gd name="connsiteY0" fmla="*/ 35993 h 69163"/>
                <a:gd name="connsiteX1" fmla="*/ 39007 w 523465"/>
                <a:gd name="connsiteY1" fmla="*/ 0 h 69163"/>
                <a:gd name="connsiteX2" fmla="*/ 523465 w 523465"/>
                <a:gd name="connsiteY2" fmla="*/ 21752 h 69163"/>
                <a:gd name="connsiteX3" fmla="*/ 480012 w 523465"/>
                <a:gd name="connsiteY3" fmla="*/ 69163 h 69163"/>
                <a:gd name="connsiteX4" fmla="*/ 0 w 523465"/>
                <a:gd name="connsiteY4" fmla="*/ 35993 h 69163"/>
                <a:gd name="connsiteX0" fmla="*/ 0 w 525961"/>
                <a:gd name="connsiteY0" fmla="*/ 50197 h 69163"/>
                <a:gd name="connsiteX1" fmla="*/ 41503 w 525961"/>
                <a:gd name="connsiteY1" fmla="*/ 0 h 69163"/>
                <a:gd name="connsiteX2" fmla="*/ 525961 w 525961"/>
                <a:gd name="connsiteY2" fmla="*/ 21752 h 69163"/>
                <a:gd name="connsiteX3" fmla="*/ 482508 w 525961"/>
                <a:gd name="connsiteY3" fmla="*/ 69163 h 69163"/>
                <a:gd name="connsiteX4" fmla="*/ 0 w 525961"/>
                <a:gd name="connsiteY4" fmla="*/ 50197 h 69163"/>
                <a:gd name="connsiteX0" fmla="*/ 0 w 525961"/>
                <a:gd name="connsiteY0" fmla="*/ 50197 h 145233"/>
                <a:gd name="connsiteX1" fmla="*/ 41503 w 525961"/>
                <a:gd name="connsiteY1" fmla="*/ 0 h 145233"/>
                <a:gd name="connsiteX2" fmla="*/ 525961 w 525961"/>
                <a:gd name="connsiteY2" fmla="*/ 21752 h 145233"/>
                <a:gd name="connsiteX3" fmla="*/ 415446 w 525961"/>
                <a:gd name="connsiteY3" fmla="*/ 145233 h 145233"/>
                <a:gd name="connsiteX4" fmla="*/ 0 w 525961"/>
                <a:gd name="connsiteY4" fmla="*/ 50197 h 145233"/>
                <a:gd name="connsiteX0" fmla="*/ 0 w 475601"/>
                <a:gd name="connsiteY0" fmla="*/ 50197 h 145233"/>
                <a:gd name="connsiteX1" fmla="*/ 41503 w 475601"/>
                <a:gd name="connsiteY1" fmla="*/ 0 h 145233"/>
                <a:gd name="connsiteX2" fmla="*/ 475601 w 475601"/>
                <a:gd name="connsiteY2" fmla="*/ 86114 h 145233"/>
                <a:gd name="connsiteX3" fmla="*/ 415446 w 475601"/>
                <a:gd name="connsiteY3" fmla="*/ 145233 h 145233"/>
                <a:gd name="connsiteX4" fmla="*/ 0 w 475601"/>
                <a:gd name="connsiteY4" fmla="*/ 50197 h 145233"/>
                <a:gd name="connsiteX0" fmla="*/ 0 w 475601"/>
                <a:gd name="connsiteY0" fmla="*/ 56051 h 151087"/>
                <a:gd name="connsiteX1" fmla="*/ 49854 w 475601"/>
                <a:gd name="connsiteY1" fmla="*/ 0 h 151087"/>
                <a:gd name="connsiteX2" fmla="*/ 475601 w 475601"/>
                <a:gd name="connsiteY2" fmla="*/ 91968 h 151087"/>
                <a:gd name="connsiteX3" fmla="*/ 415446 w 475601"/>
                <a:gd name="connsiteY3" fmla="*/ 151087 h 151087"/>
                <a:gd name="connsiteX4" fmla="*/ 0 w 475601"/>
                <a:gd name="connsiteY4" fmla="*/ 56051 h 151087"/>
                <a:gd name="connsiteX0" fmla="*/ 0 w 470867"/>
                <a:gd name="connsiteY0" fmla="*/ 56051 h 151087"/>
                <a:gd name="connsiteX1" fmla="*/ 49854 w 470867"/>
                <a:gd name="connsiteY1" fmla="*/ 0 h 151087"/>
                <a:gd name="connsiteX2" fmla="*/ 470867 w 470867"/>
                <a:gd name="connsiteY2" fmla="*/ 91136 h 151087"/>
                <a:gd name="connsiteX3" fmla="*/ 415446 w 470867"/>
                <a:gd name="connsiteY3" fmla="*/ 151087 h 151087"/>
                <a:gd name="connsiteX4" fmla="*/ 0 w 470867"/>
                <a:gd name="connsiteY4" fmla="*/ 56051 h 151087"/>
                <a:gd name="connsiteX0" fmla="*/ 0 w 470867"/>
                <a:gd name="connsiteY0" fmla="*/ 56051 h 166122"/>
                <a:gd name="connsiteX1" fmla="*/ 49854 w 470867"/>
                <a:gd name="connsiteY1" fmla="*/ 0 h 166122"/>
                <a:gd name="connsiteX2" fmla="*/ 470867 w 470867"/>
                <a:gd name="connsiteY2" fmla="*/ 91136 h 166122"/>
                <a:gd name="connsiteX3" fmla="*/ 417685 w 470867"/>
                <a:gd name="connsiteY3" fmla="*/ 166122 h 166122"/>
                <a:gd name="connsiteX4" fmla="*/ 0 w 470867"/>
                <a:gd name="connsiteY4" fmla="*/ 56051 h 166122"/>
                <a:gd name="connsiteX0" fmla="*/ 0 w 479218"/>
                <a:gd name="connsiteY0" fmla="*/ 61905 h 166122"/>
                <a:gd name="connsiteX1" fmla="*/ 58205 w 479218"/>
                <a:gd name="connsiteY1" fmla="*/ 0 h 166122"/>
                <a:gd name="connsiteX2" fmla="*/ 479218 w 479218"/>
                <a:gd name="connsiteY2" fmla="*/ 91136 h 166122"/>
                <a:gd name="connsiteX3" fmla="*/ 426036 w 479218"/>
                <a:gd name="connsiteY3" fmla="*/ 166122 h 166122"/>
                <a:gd name="connsiteX4" fmla="*/ 0 w 479218"/>
                <a:gd name="connsiteY4" fmla="*/ 61905 h 166122"/>
                <a:gd name="connsiteX0" fmla="*/ 0 w 479218"/>
                <a:gd name="connsiteY0" fmla="*/ 60785 h 165002"/>
                <a:gd name="connsiteX1" fmla="*/ 50687 w 479218"/>
                <a:gd name="connsiteY1" fmla="*/ 0 h 165002"/>
                <a:gd name="connsiteX2" fmla="*/ 479218 w 479218"/>
                <a:gd name="connsiteY2" fmla="*/ 90016 h 165002"/>
                <a:gd name="connsiteX3" fmla="*/ 426036 w 479218"/>
                <a:gd name="connsiteY3" fmla="*/ 165002 h 165002"/>
                <a:gd name="connsiteX4" fmla="*/ 0 w 479218"/>
                <a:gd name="connsiteY4" fmla="*/ 60785 h 165002"/>
                <a:gd name="connsiteX0" fmla="*/ 0 w 550286"/>
                <a:gd name="connsiteY0" fmla="*/ 60785 h 165002"/>
                <a:gd name="connsiteX1" fmla="*/ 50687 w 550286"/>
                <a:gd name="connsiteY1" fmla="*/ 0 h 165002"/>
                <a:gd name="connsiteX2" fmla="*/ 550286 w 550286"/>
                <a:gd name="connsiteY2" fmla="*/ 97084 h 165002"/>
                <a:gd name="connsiteX3" fmla="*/ 426036 w 550286"/>
                <a:gd name="connsiteY3" fmla="*/ 165002 h 165002"/>
                <a:gd name="connsiteX4" fmla="*/ 0 w 550286"/>
                <a:gd name="connsiteY4" fmla="*/ 60785 h 165002"/>
                <a:gd name="connsiteX0" fmla="*/ 0 w 625717"/>
                <a:gd name="connsiteY0" fmla="*/ 177397 h 177397"/>
                <a:gd name="connsiteX1" fmla="*/ 126118 w 625717"/>
                <a:gd name="connsiteY1" fmla="*/ 0 h 177397"/>
                <a:gd name="connsiteX2" fmla="*/ 625717 w 625717"/>
                <a:gd name="connsiteY2" fmla="*/ 97084 h 177397"/>
                <a:gd name="connsiteX3" fmla="*/ 501467 w 625717"/>
                <a:gd name="connsiteY3" fmla="*/ 165002 h 177397"/>
                <a:gd name="connsiteX4" fmla="*/ 0 w 625717"/>
                <a:gd name="connsiteY4" fmla="*/ 177397 h 177397"/>
                <a:gd name="connsiteX0" fmla="*/ 0 w 625717"/>
                <a:gd name="connsiteY0" fmla="*/ 80313 h 80313"/>
                <a:gd name="connsiteX1" fmla="*/ 119837 w 625717"/>
                <a:gd name="connsiteY1" fmla="*/ 10971 h 80313"/>
                <a:gd name="connsiteX2" fmla="*/ 625717 w 625717"/>
                <a:gd name="connsiteY2" fmla="*/ 0 h 80313"/>
                <a:gd name="connsiteX3" fmla="*/ 501467 w 625717"/>
                <a:gd name="connsiteY3" fmla="*/ 67918 h 80313"/>
                <a:gd name="connsiteX4" fmla="*/ 0 w 625717"/>
                <a:gd name="connsiteY4" fmla="*/ 80313 h 80313"/>
                <a:gd name="connsiteX0" fmla="*/ 0 w 659541"/>
                <a:gd name="connsiteY0" fmla="*/ 78021 h 78021"/>
                <a:gd name="connsiteX1" fmla="*/ 119837 w 659541"/>
                <a:gd name="connsiteY1" fmla="*/ 8679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7663 w 659541"/>
                <a:gd name="connsiteY1" fmla="*/ 13745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28199 w 659541"/>
                <a:gd name="connsiteY1" fmla="*/ 17228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659541"/>
                <a:gd name="connsiteY0" fmla="*/ 78021 h 78021"/>
                <a:gd name="connsiteX1" fmla="*/ 153041 w 659541"/>
                <a:gd name="connsiteY1" fmla="*/ 14574 h 78021"/>
                <a:gd name="connsiteX2" fmla="*/ 659541 w 659541"/>
                <a:gd name="connsiteY2" fmla="*/ 0 h 78021"/>
                <a:gd name="connsiteX3" fmla="*/ 501467 w 659541"/>
                <a:gd name="connsiteY3" fmla="*/ 65626 h 78021"/>
                <a:gd name="connsiteX4" fmla="*/ 0 w 659541"/>
                <a:gd name="connsiteY4" fmla="*/ 78021 h 78021"/>
                <a:gd name="connsiteX0" fmla="*/ 0 w 1115818"/>
                <a:gd name="connsiteY0" fmla="*/ 78021 h 78021"/>
                <a:gd name="connsiteX1" fmla="*/ 153041 w 1115818"/>
                <a:gd name="connsiteY1" fmla="*/ 14574 h 78021"/>
                <a:gd name="connsiteX2" fmla="*/ 659541 w 1115818"/>
                <a:gd name="connsiteY2" fmla="*/ 0 h 78021"/>
                <a:gd name="connsiteX3" fmla="*/ 1115818 w 1115818"/>
                <a:gd name="connsiteY3" fmla="*/ 44818 h 78021"/>
                <a:gd name="connsiteX4" fmla="*/ 0 w 1115818"/>
                <a:gd name="connsiteY4" fmla="*/ 78021 h 78021"/>
                <a:gd name="connsiteX0" fmla="*/ 127588 w 962777"/>
                <a:gd name="connsiteY0" fmla="*/ 71085 h 71085"/>
                <a:gd name="connsiteX1" fmla="*/ 0 w 962777"/>
                <a:gd name="connsiteY1" fmla="*/ 14574 h 71085"/>
                <a:gd name="connsiteX2" fmla="*/ 506500 w 962777"/>
                <a:gd name="connsiteY2" fmla="*/ 0 h 71085"/>
                <a:gd name="connsiteX3" fmla="*/ 962777 w 962777"/>
                <a:gd name="connsiteY3" fmla="*/ 44818 h 71085"/>
                <a:gd name="connsiteX4" fmla="*/ 127588 w 962777"/>
                <a:gd name="connsiteY4" fmla="*/ 71085 h 71085"/>
                <a:gd name="connsiteX0" fmla="*/ 362710 w 1197899"/>
                <a:gd name="connsiteY0" fmla="*/ 71085 h 71085"/>
                <a:gd name="connsiteX1" fmla="*/ 0 w 1197899"/>
                <a:gd name="connsiteY1" fmla="*/ 21510 h 71085"/>
                <a:gd name="connsiteX2" fmla="*/ 741622 w 1197899"/>
                <a:gd name="connsiteY2" fmla="*/ 0 h 71085"/>
                <a:gd name="connsiteX3" fmla="*/ 1197899 w 1197899"/>
                <a:gd name="connsiteY3" fmla="*/ 44818 h 71085"/>
                <a:gd name="connsiteX4" fmla="*/ 362710 w 1197899"/>
                <a:gd name="connsiteY4" fmla="*/ 71085 h 71085"/>
                <a:gd name="connsiteX0" fmla="*/ 362710 w 1197899"/>
                <a:gd name="connsiteY0" fmla="*/ 73397 h 73397"/>
                <a:gd name="connsiteX1" fmla="*/ 0 w 1197899"/>
                <a:gd name="connsiteY1" fmla="*/ 23822 h 73397"/>
                <a:gd name="connsiteX2" fmla="*/ 680945 w 1197899"/>
                <a:gd name="connsiteY2" fmla="*/ 0 h 73397"/>
                <a:gd name="connsiteX3" fmla="*/ 1197899 w 1197899"/>
                <a:gd name="connsiteY3" fmla="*/ 47130 h 73397"/>
                <a:gd name="connsiteX4" fmla="*/ 362710 w 1197899"/>
                <a:gd name="connsiteY4" fmla="*/ 73397 h 73397"/>
                <a:gd name="connsiteX0" fmla="*/ 423387 w 1258576"/>
                <a:gd name="connsiteY0" fmla="*/ 73397 h 73397"/>
                <a:gd name="connsiteX1" fmla="*/ 0 w 1258576"/>
                <a:gd name="connsiteY1" fmla="*/ 20354 h 73397"/>
                <a:gd name="connsiteX2" fmla="*/ 741622 w 1258576"/>
                <a:gd name="connsiteY2" fmla="*/ 0 h 73397"/>
                <a:gd name="connsiteX3" fmla="*/ 1258576 w 1258576"/>
                <a:gd name="connsiteY3" fmla="*/ 47130 h 73397"/>
                <a:gd name="connsiteX4" fmla="*/ 423387 w 1258576"/>
                <a:gd name="connsiteY4" fmla="*/ 73397 h 73397"/>
                <a:gd name="connsiteX0" fmla="*/ 74496 w 1258576"/>
                <a:gd name="connsiteY0" fmla="*/ 83801 h 83801"/>
                <a:gd name="connsiteX1" fmla="*/ 0 w 1258576"/>
                <a:gd name="connsiteY1" fmla="*/ 20354 h 83801"/>
                <a:gd name="connsiteX2" fmla="*/ 741622 w 1258576"/>
                <a:gd name="connsiteY2" fmla="*/ 0 h 83801"/>
                <a:gd name="connsiteX3" fmla="*/ 1258576 w 1258576"/>
                <a:gd name="connsiteY3" fmla="*/ 47130 h 83801"/>
                <a:gd name="connsiteX4" fmla="*/ 74496 w 1258576"/>
                <a:gd name="connsiteY4" fmla="*/ 83801 h 83801"/>
                <a:gd name="connsiteX0" fmla="*/ 385464 w 1569544"/>
                <a:gd name="connsiteY0" fmla="*/ 83801 h 83801"/>
                <a:gd name="connsiteX1" fmla="*/ 0 w 1569544"/>
                <a:gd name="connsiteY1" fmla="*/ 27290 h 83801"/>
                <a:gd name="connsiteX2" fmla="*/ 1052590 w 1569544"/>
                <a:gd name="connsiteY2" fmla="*/ 0 h 83801"/>
                <a:gd name="connsiteX3" fmla="*/ 1569544 w 1569544"/>
                <a:gd name="connsiteY3" fmla="*/ 47130 h 83801"/>
                <a:gd name="connsiteX4" fmla="*/ 385464 w 1569544"/>
                <a:gd name="connsiteY4" fmla="*/ 83801 h 83801"/>
                <a:gd name="connsiteX0" fmla="*/ 423387 w 1607467"/>
                <a:gd name="connsiteY0" fmla="*/ 83801 h 83801"/>
                <a:gd name="connsiteX1" fmla="*/ 0 w 1607467"/>
                <a:gd name="connsiteY1" fmla="*/ 28446 h 83801"/>
                <a:gd name="connsiteX2" fmla="*/ 1090513 w 1607467"/>
                <a:gd name="connsiteY2" fmla="*/ 0 h 83801"/>
                <a:gd name="connsiteX3" fmla="*/ 1607467 w 1607467"/>
                <a:gd name="connsiteY3" fmla="*/ 47130 h 83801"/>
                <a:gd name="connsiteX4" fmla="*/ 423387 w 1607467"/>
                <a:gd name="connsiteY4" fmla="*/ 83801 h 83801"/>
                <a:gd name="connsiteX0" fmla="*/ 423387 w 1607467"/>
                <a:gd name="connsiteY0" fmla="*/ 80333 h 80333"/>
                <a:gd name="connsiteX1" fmla="*/ 0 w 1607467"/>
                <a:gd name="connsiteY1" fmla="*/ 28446 h 80333"/>
                <a:gd name="connsiteX2" fmla="*/ 1090513 w 1607467"/>
                <a:gd name="connsiteY2" fmla="*/ 0 h 80333"/>
                <a:gd name="connsiteX3" fmla="*/ 1607467 w 1607467"/>
                <a:gd name="connsiteY3" fmla="*/ 47130 h 80333"/>
                <a:gd name="connsiteX4" fmla="*/ 423387 w 1607467"/>
                <a:gd name="connsiteY4" fmla="*/ 80333 h 80333"/>
                <a:gd name="connsiteX0" fmla="*/ 423387 w 1607467"/>
                <a:gd name="connsiteY0" fmla="*/ 81489 h 81489"/>
                <a:gd name="connsiteX1" fmla="*/ 0 w 1607467"/>
                <a:gd name="connsiteY1" fmla="*/ 29602 h 81489"/>
                <a:gd name="connsiteX2" fmla="*/ 1067759 w 1607467"/>
                <a:gd name="connsiteY2" fmla="*/ 0 h 81489"/>
                <a:gd name="connsiteX3" fmla="*/ 1607467 w 1607467"/>
                <a:gd name="connsiteY3" fmla="*/ 48286 h 81489"/>
                <a:gd name="connsiteX4" fmla="*/ 423387 w 1607467"/>
                <a:gd name="connsiteY4" fmla="*/ 81489 h 81489"/>
                <a:gd name="connsiteX0" fmla="*/ 468894 w 1652974"/>
                <a:gd name="connsiteY0" fmla="*/ 81489 h 81489"/>
                <a:gd name="connsiteX1" fmla="*/ 0 w 1652974"/>
                <a:gd name="connsiteY1" fmla="*/ 30758 h 81489"/>
                <a:gd name="connsiteX2" fmla="*/ 1113266 w 1652974"/>
                <a:gd name="connsiteY2" fmla="*/ 0 h 81489"/>
                <a:gd name="connsiteX3" fmla="*/ 1652974 w 1652974"/>
                <a:gd name="connsiteY3" fmla="*/ 48286 h 81489"/>
                <a:gd name="connsiteX4" fmla="*/ 468894 w 1652974"/>
                <a:gd name="connsiteY4" fmla="*/ 81489 h 81489"/>
                <a:gd name="connsiteX0" fmla="*/ 468894 w 1545104"/>
                <a:gd name="connsiteY0" fmla="*/ 81489 h 84251"/>
                <a:gd name="connsiteX1" fmla="*/ 0 w 1545104"/>
                <a:gd name="connsiteY1" fmla="*/ 30758 h 84251"/>
                <a:gd name="connsiteX2" fmla="*/ 1113266 w 1545104"/>
                <a:gd name="connsiteY2" fmla="*/ 0 h 84251"/>
                <a:gd name="connsiteX3" fmla="*/ 1545104 w 1545104"/>
                <a:gd name="connsiteY3" fmla="*/ 84251 h 84251"/>
                <a:gd name="connsiteX4" fmla="*/ 468894 w 1545104"/>
                <a:gd name="connsiteY4" fmla="*/ 81489 h 84251"/>
                <a:gd name="connsiteX0" fmla="*/ 468894 w 1672840"/>
                <a:gd name="connsiteY0" fmla="*/ 52718 h 55480"/>
                <a:gd name="connsiteX1" fmla="*/ 0 w 1672840"/>
                <a:gd name="connsiteY1" fmla="*/ 1987 h 55480"/>
                <a:gd name="connsiteX2" fmla="*/ 1672840 w 1672840"/>
                <a:gd name="connsiteY2" fmla="*/ 0 h 55480"/>
                <a:gd name="connsiteX3" fmla="*/ 1545104 w 1672840"/>
                <a:gd name="connsiteY3" fmla="*/ 55480 h 55480"/>
                <a:gd name="connsiteX4" fmla="*/ 468894 w 1672840"/>
                <a:gd name="connsiteY4" fmla="*/ 52718 h 55480"/>
                <a:gd name="connsiteX0" fmla="*/ 0 w 1203946"/>
                <a:gd name="connsiteY0" fmla="*/ 109302 h 112064"/>
                <a:gd name="connsiteX1" fmla="*/ 43487 w 1203946"/>
                <a:gd name="connsiteY1" fmla="*/ 0 h 112064"/>
                <a:gd name="connsiteX2" fmla="*/ 1203946 w 1203946"/>
                <a:gd name="connsiteY2" fmla="*/ 56584 h 112064"/>
                <a:gd name="connsiteX3" fmla="*/ 1076210 w 1203946"/>
                <a:gd name="connsiteY3" fmla="*/ 112064 h 112064"/>
                <a:gd name="connsiteX4" fmla="*/ 0 w 1203946"/>
                <a:gd name="connsiteY4" fmla="*/ 109302 h 112064"/>
                <a:gd name="connsiteX0" fmla="*/ 0 w 1217430"/>
                <a:gd name="connsiteY0" fmla="*/ 38401 h 112064"/>
                <a:gd name="connsiteX1" fmla="*/ 56971 w 1217430"/>
                <a:gd name="connsiteY1" fmla="*/ 0 h 112064"/>
                <a:gd name="connsiteX2" fmla="*/ 1217430 w 1217430"/>
                <a:gd name="connsiteY2" fmla="*/ 56584 h 112064"/>
                <a:gd name="connsiteX3" fmla="*/ 1089694 w 1217430"/>
                <a:gd name="connsiteY3" fmla="*/ 112064 h 112064"/>
                <a:gd name="connsiteX4" fmla="*/ 0 w 1217430"/>
                <a:gd name="connsiteY4" fmla="*/ 38401 h 112064"/>
                <a:gd name="connsiteX0" fmla="*/ 0 w 1217430"/>
                <a:gd name="connsiteY0" fmla="*/ 38401 h 95623"/>
                <a:gd name="connsiteX1" fmla="*/ 56971 w 1217430"/>
                <a:gd name="connsiteY1" fmla="*/ 0 h 95623"/>
                <a:gd name="connsiteX2" fmla="*/ 1217430 w 1217430"/>
                <a:gd name="connsiteY2" fmla="*/ 56584 h 95623"/>
                <a:gd name="connsiteX3" fmla="*/ 1123403 w 1217430"/>
                <a:gd name="connsiteY3" fmla="*/ 95623 h 95623"/>
                <a:gd name="connsiteX4" fmla="*/ 0 w 1217430"/>
                <a:gd name="connsiteY4" fmla="*/ 38401 h 95623"/>
                <a:gd name="connsiteX0" fmla="*/ 0 w 1217430"/>
                <a:gd name="connsiteY0" fmla="*/ 40456 h 97678"/>
                <a:gd name="connsiteX1" fmla="*/ 77196 w 1217430"/>
                <a:gd name="connsiteY1" fmla="*/ 0 h 97678"/>
                <a:gd name="connsiteX2" fmla="*/ 1217430 w 1217430"/>
                <a:gd name="connsiteY2" fmla="*/ 58639 h 97678"/>
                <a:gd name="connsiteX3" fmla="*/ 1123403 w 1217430"/>
                <a:gd name="connsiteY3" fmla="*/ 97678 h 97678"/>
                <a:gd name="connsiteX4" fmla="*/ 0 w 1217430"/>
                <a:gd name="connsiteY4" fmla="*/ 40456 h 97678"/>
                <a:gd name="connsiteX0" fmla="*/ 0 w 1210689"/>
                <a:gd name="connsiteY0" fmla="*/ 35318 h 97678"/>
                <a:gd name="connsiteX1" fmla="*/ 70455 w 1210689"/>
                <a:gd name="connsiteY1" fmla="*/ 0 h 97678"/>
                <a:gd name="connsiteX2" fmla="*/ 1210689 w 1210689"/>
                <a:gd name="connsiteY2" fmla="*/ 58639 h 97678"/>
                <a:gd name="connsiteX3" fmla="*/ 1116662 w 1210689"/>
                <a:gd name="connsiteY3" fmla="*/ 97678 h 97678"/>
                <a:gd name="connsiteX4" fmla="*/ 0 w 1210689"/>
                <a:gd name="connsiteY4" fmla="*/ 35318 h 97678"/>
                <a:gd name="connsiteX0" fmla="*/ 0 w 1238694"/>
                <a:gd name="connsiteY0" fmla="*/ 562 h 97678"/>
                <a:gd name="connsiteX1" fmla="*/ 98460 w 1238694"/>
                <a:gd name="connsiteY1" fmla="*/ 0 h 97678"/>
                <a:gd name="connsiteX2" fmla="*/ 1238694 w 1238694"/>
                <a:gd name="connsiteY2" fmla="*/ 58639 h 97678"/>
                <a:gd name="connsiteX3" fmla="*/ 1144667 w 1238694"/>
                <a:gd name="connsiteY3" fmla="*/ 97678 h 97678"/>
                <a:gd name="connsiteX4" fmla="*/ 0 w 1238694"/>
                <a:gd name="connsiteY4" fmla="*/ 562 h 97678"/>
                <a:gd name="connsiteX0" fmla="*/ 0 w 1238694"/>
                <a:gd name="connsiteY0" fmla="*/ 11538 h 108654"/>
                <a:gd name="connsiteX1" fmla="*/ 178473 w 1238694"/>
                <a:gd name="connsiteY1" fmla="*/ 0 h 108654"/>
                <a:gd name="connsiteX2" fmla="*/ 1238694 w 1238694"/>
                <a:gd name="connsiteY2" fmla="*/ 69615 h 108654"/>
                <a:gd name="connsiteX3" fmla="*/ 1144667 w 1238694"/>
                <a:gd name="connsiteY3" fmla="*/ 108654 h 108654"/>
                <a:gd name="connsiteX4" fmla="*/ 0 w 1238694"/>
                <a:gd name="connsiteY4" fmla="*/ 11538 h 108654"/>
                <a:gd name="connsiteX0" fmla="*/ 0 w 1274700"/>
                <a:gd name="connsiteY0" fmla="*/ 11538 h 108654"/>
                <a:gd name="connsiteX1" fmla="*/ 178473 w 1274700"/>
                <a:gd name="connsiteY1" fmla="*/ 0 h 108654"/>
                <a:gd name="connsiteX2" fmla="*/ 1274700 w 1274700"/>
                <a:gd name="connsiteY2" fmla="*/ 84859 h 108654"/>
                <a:gd name="connsiteX3" fmla="*/ 1144667 w 1274700"/>
                <a:gd name="connsiteY3" fmla="*/ 108654 h 108654"/>
                <a:gd name="connsiteX4" fmla="*/ 0 w 1274700"/>
                <a:gd name="connsiteY4" fmla="*/ 11538 h 108654"/>
                <a:gd name="connsiteX0" fmla="*/ 0 w 1274700"/>
                <a:gd name="connsiteY0" fmla="*/ 11538 h 106215"/>
                <a:gd name="connsiteX1" fmla="*/ 178473 w 1274700"/>
                <a:gd name="connsiteY1" fmla="*/ 0 h 106215"/>
                <a:gd name="connsiteX2" fmla="*/ 1274700 w 1274700"/>
                <a:gd name="connsiteY2" fmla="*/ 84859 h 106215"/>
                <a:gd name="connsiteX3" fmla="*/ 1012645 w 1274700"/>
                <a:gd name="connsiteY3" fmla="*/ 106215 h 106215"/>
                <a:gd name="connsiteX4" fmla="*/ 0 w 1274700"/>
                <a:gd name="connsiteY4" fmla="*/ 11538 h 106215"/>
                <a:gd name="connsiteX0" fmla="*/ 0 w 1286702"/>
                <a:gd name="connsiteY0" fmla="*/ 17636 h 106215"/>
                <a:gd name="connsiteX1" fmla="*/ 190475 w 1286702"/>
                <a:gd name="connsiteY1" fmla="*/ 0 h 106215"/>
                <a:gd name="connsiteX2" fmla="*/ 1286702 w 1286702"/>
                <a:gd name="connsiteY2" fmla="*/ 84859 h 106215"/>
                <a:gd name="connsiteX3" fmla="*/ 1024647 w 1286702"/>
                <a:gd name="connsiteY3" fmla="*/ 106215 h 106215"/>
                <a:gd name="connsiteX4" fmla="*/ 0 w 1286702"/>
                <a:gd name="connsiteY4" fmla="*/ 17636 h 106215"/>
                <a:gd name="connsiteX0" fmla="*/ 0 w 1286702"/>
                <a:gd name="connsiteY0" fmla="*/ 16417 h 104996"/>
                <a:gd name="connsiteX1" fmla="*/ 238483 w 1286702"/>
                <a:gd name="connsiteY1" fmla="*/ 0 h 104996"/>
                <a:gd name="connsiteX2" fmla="*/ 1286702 w 1286702"/>
                <a:gd name="connsiteY2" fmla="*/ 83640 h 104996"/>
                <a:gd name="connsiteX3" fmla="*/ 1024647 w 1286702"/>
                <a:gd name="connsiteY3" fmla="*/ 104996 h 104996"/>
                <a:gd name="connsiteX4" fmla="*/ 0 w 1286702"/>
                <a:gd name="connsiteY4" fmla="*/ 16417 h 104996"/>
                <a:gd name="connsiteX0" fmla="*/ 0 w 1434727"/>
                <a:gd name="connsiteY0" fmla="*/ 32271 h 104996"/>
                <a:gd name="connsiteX1" fmla="*/ 386508 w 1434727"/>
                <a:gd name="connsiteY1" fmla="*/ 0 h 104996"/>
                <a:gd name="connsiteX2" fmla="*/ 1434727 w 1434727"/>
                <a:gd name="connsiteY2" fmla="*/ 83640 h 104996"/>
                <a:gd name="connsiteX3" fmla="*/ 1172672 w 1434727"/>
                <a:gd name="connsiteY3" fmla="*/ 104996 h 104996"/>
                <a:gd name="connsiteX4" fmla="*/ 0 w 1434727"/>
                <a:gd name="connsiteY4" fmla="*/ 32271 h 104996"/>
                <a:gd name="connsiteX0" fmla="*/ 0 w 1434727"/>
                <a:gd name="connsiteY0" fmla="*/ 32271 h 83640"/>
                <a:gd name="connsiteX1" fmla="*/ 386508 w 1434727"/>
                <a:gd name="connsiteY1" fmla="*/ 0 h 83640"/>
                <a:gd name="connsiteX2" fmla="*/ 1434727 w 1434727"/>
                <a:gd name="connsiteY2" fmla="*/ 83640 h 83640"/>
                <a:gd name="connsiteX3" fmla="*/ 388543 w 1434727"/>
                <a:gd name="connsiteY3" fmla="*/ 61703 h 83640"/>
                <a:gd name="connsiteX4" fmla="*/ 0 w 1434727"/>
                <a:gd name="connsiteY4" fmla="*/ 32271 h 83640"/>
                <a:gd name="connsiteX0" fmla="*/ 0 w 750615"/>
                <a:gd name="connsiteY0" fmla="*/ 32271 h 61703"/>
                <a:gd name="connsiteX1" fmla="*/ 386508 w 750615"/>
                <a:gd name="connsiteY1" fmla="*/ 0 h 61703"/>
                <a:gd name="connsiteX2" fmla="*/ 750615 w 750615"/>
                <a:gd name="connsiteY2" fmla="*/ 30591 h 61703"/>
                <a:gd name="connsiteX3" fmla="*/ 388543 w 750615"/>
                <a:gd name="connsiteY3" fmla="*/ 61703 h 61703"/>
                <a:gd name="connsiteX4" fmla="*/ 0 w 750615"/>
                <a:gd name="connsiteY4" fmla="*/ 32271 h 61703"/>
                <a:gd name="connsiteX0" fmla="*/ 0 w 750615"/>
                <a:gd name="connsiteY0" fmla="*/ 35069 h 64501"/>
                <a:gd name="connsiteX1" fmla="*/ 612899 w 750615"/>
                <a:gd name="connsiteY1" fmla="*/ 0 h 64501"/>
                <a:gd name="connsiteX2" fmla="*/ 750615 w 750615"/>
                <a:gd name="connsiteY2" fmla="*/ 33389 h 64501"/>
                <a:gd name="connsiteX3" fmla="*/ 388543 w 750615"/>
                <a:gd name="connsiteY3" fmla="*/ 64501 h 64501"/>
                <a:gd name="connsiteX4" fmla="*/ 0 w 750615"/>
                <a:gd name="connsiteY4" fmla="*/ 35069 h 64501"/>
                <a:gd name="connsiteX0" fmla="*/ 0 w 524225"/>
                <a:gd name="connsiteY0" fmla="*/ 43462 h 64501"/>
                <a:gd name="connsiteX1" fmla="*/ 386509 w 524225"/>
                <a:gd name="connsiteY1" fmla="*/ 0 h 64501"/>
                <a:gd name="connsiteX2" fmla="*/ 524225 w 524225"/>
                <a:gd name="connsiteY2" fmla="*/ 33389 h 64501"/>
                <a:gd name="connsiteX3" fmla="*/ 162153 w 524225"/>
                <a:gd name="connsiteY3" fmla="*/ 64501 h 64501"/>
                <a:gd name="connsiteX4" fmla="*/ 0 w 524225"/>
                <a:gd name="connsiteY4" fmla="*/ 43462 h 64501"/>
                <a:gd name="connsiteX0" fmla="*/ 0 w 469157"/>
                <a:gd name="connsiteY0" fmla="*/ 43462 h 64501"/>
                <a:gd name="connsiteX1" fmla="*/ 386509 w 469157"/>
                <a:gd name="connsiteY1" fmla="*/ 0 h 64501"/>
                <a:gd name="connsiteX2" fmla="*/ 469157 w 469157"/>
                <a:gd name="connsiteY2" fmla="*/ 33389 h 64501"/>
                <a:gd name="connsiteX3" fmla="*/ 162153 w 469157"/>
                <a:gd name="connsiteY3" fmla="*/ 64501 h 64501"/>
                <a:gd name="connsiteX4" fmla="*/ 0 w 469157"/>
                <a:gd name="connsiteY4" fmla="*/ 43462 h 64501"/>
                <a:gd name="connsiteX0" fmla="*/ 0 w 469157"/>
                <a:gd name="connsiteY0" fmla="*/ 39732 h 60771"/>
                <a:gd name="connsiteX1" fmla="*/ 392628 w 469157"/>
                <a:gd name="connsiteY1" fmla="*/ 0 h 60771"/>
                <a:gd name="connsiteX2" fmla="*/ 469157 w 469157"/>
                <a:gd name="connsiteY2" fmla="*/ 29659 h 60771"/>
                <a:gd name="connsiteX3" fmla="*/ 162153 w 469157"/>
                <a:gd name="connsiteY3" fmla="*/ 60771 h 60771"/>
                <a:gd name="connsiteX4" fmla="*/ 0 w 469157"/>
                <a:gd name="connsiteY4" fmla="*/ 39732 h 60771"/>
                <a:gd name="connsiteX0" fmla="*/ 0 w 383495"/>
                <a:gd name="connsiteY0" fmla="*/ 48125 h 60771"/>
                <a:gd name="connsiteX1" fmla="*/ 306966 w 383495"/>
                <a:gd name="connsiteY1" fmla="*/ 0 h 60771"/>
                <a:gd name="connsiteX2" fmla="*/ 383495 w 383495"/>
                <a:gd name="connsiteY2" fmla="*/ 29659 h 60771"/>
                <a:gd name="connsiteX3" fmla="*/ 76491 w 383495"/>
                <a:gd name="connsiteY3" fmla="*/ 60771 h 60771"/>
                <a:gd name="connsiteX4" fmla="*/ 0 w 383495"/>
                <a:gd name="connsiteY4" fmla="*/ 48125 h 60771"/>
                <a:gd name="connsiteX0" fmla="*/ 0 w 383495"/>
                <a:gd name="connsiteY0" fmla="*/ 141054 h 153700"/>
                <a:gd name="connsiteX1" fmla="*/ 289289 w 383495"/>
                <a:gd name="connsiteY1" fmla="*/ 0 h 153700"/>
                <a:gd name="connsiteX2" fmla="*/ 383495 w 383495"/>
                <a:gd name="connsiteY2" fmla="*/ 122588 h 153700"/>
                <a:gd name="connsiteX3" fmla="*/ 76491 w 383495"/>
                <a:gd name="connsiteY3" fmla="*/ 153700 h 153700"/>
                <a:gd name="connsiteX4" fmla="*/ 0 w 383495"/>
                <a:gd name="connsiteY4" fmla="*/ 141054 h 153700"/>
                <a:gd name="connsiteX0" fmla="*/ 0 w 769748"/>
                <a:gd name="connsiteY0" fmla="*/ 141054 h 153700"/>
                <a:gd name="connsiteX1" fmla="*/ 289289 w 769748"/>
                <a:gd name="connsiteY1" fmla="*/ 0 h 153700"/>
                <a:gd name="connsiteX2" fmla="*/ 769748 w 769748"/>
                <a:gd name="connsiteY2" fmla="*/ 72057 h 153700"/>
                <a:gd name="connsiteX3" fmla="*/ 76491 w 769748"/>
                <a:gd name="connsiteY3" fmla="*/ 153700 h 153700"/>
                <a:gd name="connsiteX4" fmla="*/ 0 w 769748"/>
                <a:gd name="connsiteY4" fmla="*/ 141054 h 153700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838448 w 1531705"/>
                <a:gd name="connsiteY3" fmla="*/ 153700 h 230100"/>
                <a:gd name="connsiteX4" fmla="*/ 0 w 1531705"/>
                <a:gd name="connsiteY4" fmla="*/ 230100 h 230100"/>
                <a:gd name="connsiteX0" fmla="*/ 0 w 1531705"/>
                <a:gd name="connsiteY0" fmla="*/ 230100 h 268641"/>
                <a:gd name="connsiteX1" fmla="*/ 1051246 w 1531705"/>
                <a:gd name="connsiteY1" fmla="*/ 0 h 268641"/>
                <a:gd name="connsiteX2" fmla="*/ 1531705 w 1531705"/>
                <a:gd name="connsiteY2" fmla="*/ 72057 h 268641"/>
                <a:gd name="connsiteX3" fmla="*/ 388064 w 1531705"/>
                <a:gd name="connsiteY3" fmla="*/ 268641 h 268641"/>
                <a:gd name="connsiteX4" fmla="*/ 0 w 1531705"/>
                <a:gd name="connsiteY4" fmla="*/ 230100 h 268641"/>
                <a:gd name="connsiteX0" fmla="*/ 0 w 1531705"/>
                <a:gd name="connsiteY0" fmla="*/ 230100 h 230100"/>
                <a:gd name="connsiteX1" fmla="*/ 1051246 w 1531705"/>
                <a:gd name="connsiteY1" fmla="*/ 0 h 230100"/>
                <a:gd name="connsiteX2" fmla="*/ 1531705 w 1531705"/>
                <a:gd name="connsiteY2" fmla="*/ 72057 h 230100"/>
                <a:gd name="connsiteX3" fmla="*/ 638435 w 1531705"/>
                <a:gd name="connsiteY3" fmla="*/ 130008 h 230100"/>
                <a:gd name="connsiteX4" fmla="*/ 0 w 1531705"/>
                <a:gd name="connsiteY4" fmla="*/ 230100 h 230100"/>
                <a:gd name="connsiteX0" fmla="*/ 0 w 1085108"/>
                <a:gd name="connsiteY0" fmla="*/ 134624 h 134624"/>
                <a:gd name="connsiteX1" fmla="*/ 604649 w 1085108"/>
                <a:gd name="connsiteY1" fmla="*/ 0 h 134624"/>
                <a:gd name="connsiteX2" fmla="*/ 1085108 w 1085108"/>
                <a:gd name="connsiteY2" fmla="*/ 72057 h 134624"/>
                <a:gd name="connsiteX3" fmla="*/ 191838 w 1085108"/>
                <a:gd name="connsiteY3" fmla="*/ 130008 h 134624"/>
                <a:gd name="connsiteX4" fmla="*/ 0 w 1085108"/>
                <a:gd name="connsiteY4" fmla="*/ 134624 h 134624"/>
                <a:gd name="connsiteX0" fmla="*/ 0 w 791040"/>
                <a:gd name="connsiteY0" fmla="*/ 134624 h 134624"/>
                <a:gd name="connsiteX1" fmla="*/ 604649 w 791040"/>
                <a:gd name="connsiteY1" fmla="*/ 0 h 134624"/>
                <a:gd name="connsiteX2" fmla="*/ 791040 w 791040"/>
                <a:gd name="connsiteY2" fmla="*/ 16484 h 134624"/>
                <a:gd name="connsiteX3" fmla="*/ 191838 w 791040"/>
                <a:gd name="connsiteY3" fmla="*/ 130008 h 134624"/>
                <a:gd name="connsiteX4" fmla="*/ 0 w 791040"/>
                <a:gd name="connsiteY4" fmla="*/ 134624 h 134624"/>
                <a:gd name="connsiteX0" fmla="*/ 0 w 791040"/>
                <a:gd name="connsiteY0" fmla="*/ 134624 h 169807"/>
                <a:gd name="connsiteX1" fmla="*/ 604649 w 791040"/>
                <a:gd name="connsiteY1" fmla="*/ 0 h 169807"/>
                <a:gd name="connsiteX2" fmla="*/ 791040 w 791040"/>
                <a:gd name="connsiteY2" fmla="*/ 16484 h 169807"/>
                <a:gd name="connsiteX3" fmla="*/ 21094 w 791040"/>
                <a:gd name="connsiteY3" fmla="*/ 169807 h 169807"/>
                <a:gd name="connsiteX4" fmla="*/ 0 w 791040"/>
                <a:gd name="connsiteY4" fmla="*/ 134624 h 169807"/>
                <a:gd name="connsiteX0" fmla="*/ 0 w 873244"/>
                <a:gd name="connsiteY0" fmla="*/ 156325 h 169807"/>
                <a:gd name="connsiteX1" fmla="*/ 686853 w 873244"/>
                <a:gd name="connsiteY1" fmla="*/ 0 h 169807"/>
                <a:gd name="connsiteX2" fmla="*/ 873244 w 873244"/>
                <a:gd name="connsiteY2" fmla="*/ 16484 h 169807"/>
                <a:gd name="connsiteX3" fmla="*/ 103298 w 873244"/>
                <a:gd name="connsiteY3" fmla="*/ 169807 h 169807"/>
                <a:gd name="connsiteX4" fmla="*/ 0 w 873244"/>
                <a:gd name="connsiteY4" fmla="*/ 156325 h 169807"/>
                <a:gd name="connsiteX0" fmla="*/ 0 w 943855"/>
                <a:gd name="connsiteY0" fmla="*/ 156325 h 169807"/>
                <a:gd name="connsiteX1" fmla="*/ 686853 w 943855"/>
                <a:gd name="connsiteY1" fmla="*/ 0 h 169807"/>
                <a:gd name="connsiteX2" fmla="*/ 943855 w 943855"/>
                <a:gd name="connsiteY2" fmla="*/ 24221 h 169807"/>
                <a:gd name="connsiteX3" fmla="*/ 103298 w 943855"/>
                <a:gd name="connsiteY3" fmla="*/ 169807 h 169807"/>
                <a:gd name="connsiteX4" fmla="*/ 0 w 943855"/>
                <a:gd name="connsiteY4" fmla="*/ 156325 h 16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855" h="169807">
                  <a:moveTo>
                    <a:pt x="0" y="156325"/>
                  </a:moveTo>
                  <a:lnTo>
                    <a:pt x="686853" y="0"/>
                  </a:lnTo>
                  <a:lnTo>
                    <a:pt x="943855" y="24221"/>
                  </a:lnTo>
                  <a:lnTo>
                    <a:pt x="103298" y="169807"/>
                  </a:lnTo>
                  <a:lnTo>
                    <a:pt x="0" y="15632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642592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ssdiagramm: Alternativer Prozess 2"/>
          <p:cNvSpPr/>
          <p:nvPr/>
        </p:nvSpPr>
        <p:spPr>
          <a:xfrm>
            <a:off x="611560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Determine</a:t>
            </a:r>
            <a:r>
              <a:rPr lang="de-DE" dirty="0" smtClean="0"/>
              <a:t> Arm Presence</a:t>
            </a:r>
            <a:endParaRPr lang="de-DE" dirty="0"/>
          </a:p>
        </p:txBody>
      </p:sp>
      <p:sp>
        <p:nvSpPr>
          <p:cNvPr id="5" name="Flussdiagramm: Alternativer Prozess 4"/>
          <p:cNvSpPr/>
          <p:nvPr/>
        </p:nvSpPr>
        <p:spPr>
          <a:xfrm>
            <a:off x="2656870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Finger </a:t>
            </a:r>
            <a:r>
              <a:rPr lang="de-DE" dirty="0" err="1" smtClean="0"/>
              <a:t>tracking</a:t>
            </a:r>
            <a:endParaRPr lang="de-DE" dirty="0"/>
          </a:p>
        </p:txBody>
      </p:sp>
      <p:sp>
        <p:nvSpPr>
          <p:cNvPr id="22" name="Flussdiagramm: Alternativer Prozess 21"/>
          <p:cNvSpPr/>
          <p:nvPr/>
        </p:nvSpPr>
        <p:spPr>
          <a:xfrm>
            <a:off x="4716016" y="2923610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Gesture</a:t>
            </a:r>
            <a:r>
              <a:rPr lang="de-DE" dirty="0" smtClean="0"/>
              <a:t> </a:t>
            </a:r>
            <a:r>
              <a:rPr lang="de-DE" dirty="0" err="1" smtClean="0"/>
              <a:t>recognition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737580" y="2348880"/>
            <a:ext cx="1209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/>
              <a:t>if</a:t>
            </a:r>
            <a:r>
              <a:rPr lang="de-DE" sz="1600" dirty="0" smtClean="0"/>
              <a:t> arm </a:t>
            </a:r>
            <a:r>
              <a:rPr lang="de-DE" sz="1600" dirty="0" err="1" smtClean="0"/>
              <a:t>found</a:t>
            </a:r>
            <a:endParaRPr lang="de-DE" sz="1600" dirty="0"/>
          </a:p>
        </p:txBody>
      </p:sp>
      <p:sp>
        <p:nvSpPr>
          <p:cNvPr id="25" name="Textfeld 24"/>
          <p:cNvSpPr txBox="1"/>
          <p:nvPr/>
        </p:nvSpPr>
        <p:spPr>
          <a:xfrm>
            <a:off x="2051720" y="3933056"/>
            <a:ext cx="1541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/>
              <a:t>if</a:t>
            </a:r>
            <a:r>
              <a:rPr lang="de-DE" sz="1600" dirty="0" smtClean="0"/>
              <a:t> arm not </a:t>
            </a:r>
            <a:r>
              <a:rPr lang="de-DE" sz="1600" dirty="0" err="1" smtClean="0"/>
              <a:t>found</a:t>
            </a:r>
            <a:endParaRPr lang="de-DE" sz="1600" dirty="0"/>
          </a:p>
        </p:txBody>
      </p:sp>
      <p:cxnSp>
        <p:nvCxnSpPr>
          <p:cNvPr id="10" name="Gewinkelte Verbindung 9"/>
          <p:cNvCxnSpPr>
            <a:stCxn id="3" idx="3"/>
            <a:endCxn id="3" idx="1"/>
          </p:cNvCxnSpPr>
          <p:nvPr/>
        </p:nvCxnSpPr>
        <p:spPr>
          <a:xfrm flipH="1">
            <a:off x="611560" y="3320988"/>
            <a:ext cx="1368152" cy="12700"/>
          </a:xfrm>
          <a:prstGeom prst="bentConnector5">
            <a:avLst>
              <a:gd name="adj1" fmla="val -32025"/>
              <a:gd name="adj2" fmla="val -4883220"/>
              <a:gd name="adj3" fmla="val 116709"/>
            </a:avLst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winkelte Verbindung 19"/>
          <p:cNvCxnSpPr>
            <a:stCxn id="3" idx="3"/>
            <a:endCxn id="5" idx="2"/>
          </p:cNvCxnSpPr>
          <p:nvPr/>
        </p:nvCxnSpPr>
        <p:spPr>
          <a:xfrm>
            <a:off x="1979712" y="3320988"/>
            <a:ext cx="1361234" cy="396044"/>
          </a:xfrm>
          <a:prstGeom prst="bentConnector4">
            <a:avLst>
              <a:gd name="adj1" fmla="val 32364"/>
              <a:gd name="adj2" fmla="val 157721"/>
            </a:avLst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5" idx="3"/>
            <a:endCxn id="22" idx="1"/>
          </p:cNvCxnSpPr>
          <p:nvPr/>
        </p:nvCxnSpPr>
        <p:spPr>
          <a:xfrm flipV="1">
            <a:off x="4025022" y="3319654"/>
            <a:ext cx="690994" cy="1334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93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/>
        </p:nvGrpSpPr>
        <p:grpSpPr>
          <a:xfrm>
            <a:off x="1043608" y="0"/>
            <a:ext cx="5163871" cy="2340000"/>
            <a:chOff x="1115616" y="2492896"/>
            <a:chExt cx="5163871" cy="2340000"/>
          </a:xfrm>
        </p:grpSpPr>
        <p:pic>
          <p:nvPicPr>
            <p:cNvPr id="1026" name="Picture 2" descr="C:\Users\andbraun\ShareFile\My Files &amp; Folders\Konferenzen\Jaise Capacitive\Photos\IMAG0909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18" r="20117"/>
            <a:stretch/>
          </p:blipFill>
          <p:spPr bwMode="auto">
            <a:xfrm>
              <a:off x="1115616" y="2492896"/>
              <a:ext cx="3044160" cy="23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andbraun\ShareFile\My Files &amp; Folders\Konferenzen\Jaise Capacitive\photos\IMAG0911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511" b="16697"/>
            <a:stretch/>
          </p:blipFill>
          <p:spPr bwMode="auto">
            <a:xfrm>
              <a:off x="4355976" y="2492896"/>
              <a:ext cx="1923511" cy="23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uppieren 3"/>
          <p:cNvGrpSpPr/>
          <p:nvPr/>
        </p:nvGrpSpPr>
        <p:grpSpPr>
          <a:xfrm>
            <a:off x="2565688" y="3339000"/>
            <a:ext cx="6630283" cy="2520000"/>
            <a:chOff x="2565688" y="3339000"/>
            <a:chExt cx="6630283" cy="2520000"/>
          </a:xfrm>
        </p:grpSpPr>
        <p:pic>
          <p:nvPicPr>
            <p:cNvPr id="1028" name="Picture 4" descr="C:\Users\andbraun\ShareFile\My Files &amp; Folders\Konferenzen\Jaise Capacitive\photos\armrest_ss3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111"/>
            <a:stretch/>
          </p:blipFill>
          <p:spPr bwMode="auto">
            <a:xfrm>
              <a:off x="5796134" y="3339000"/>
              <a:ext cx="3399837" cy="25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Picture 5" descr="C:\Users\andbraun\ShareFile\My Files &amp; Folders\Konferenzen\Jaise Capacitive\Photos\armrest_ss1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5688" y="3339000"/>
              <a:ext cx="2882608" cy="25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823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/>
        </p:nvGrpSpPr>
        <p:grpSpPr>
          <a:xfrm>
            <a:off x="172668" y="0"/>
            <a:ext cx="8434008" cy="2700000"/>
            <a:chOff x="179514" y="1484784"/>
            <a:chExt cx="8434008" cy="2700000"/>
          </a:xfrm>
        </p:grpSpPr>
        <p:pic>
          <p:nvPicPr>
            <p:cNvPr id="2050" name="Picture 2" descr="U:\Projects-Archive\Konferenzen\PETRA 2011\proto2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4048" y="1484784"/>
              <a:ext cx="3609474" cy="27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3" descr="U:\Projects\Konferenzen\IUI2011\magicbox_activefield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78" t="26543" r="29577" b="19758"/>
            <a:stretch/>
          </p:blipFill>
          <p:spPr bwMode="auto">
            <a:xfrm>
              <a:off x="179514" y="1484784"/>
              <a:ext cx="4654688" cy="270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uppieren 4"/>
          <p:cNvGrpSpPr/>
          <p:nvPr/>
        </p:nvGrpSpPr>
        <p:grpSpPr>
          <a:xfrm>
            <a:off x="-684584" y="3608181"/>
            <a:ext cx="8280470" cy="2520000"/>
            <a:chOff x="-684584" y="3608181"/>
            <a:chExt cx="8280470" cy="2520000"/>
          </a:xfrm>
        </p:grpSpPr>
        <p:pic>
          <p:nvPicPr>
            <p:cNvPr id="6" name="Picture 2" descr="I:\Studium\Bilder Thesis\software_table_gest_img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6" y="3608181"/>
              <a:ext cx="4032000" cy="25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\\filesrv2\IGD-A1\home\andbraun\Projects\Konferenzen\IUI2011\cerebral colum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84584" y="3608181"/>
              <a:ext cx="4048525" cy="25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4138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:\Projects\Konferenzen\A1Papers\AMI2011PaperTobias\Images\4_couch_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420888"/>
            <a:ext cx="5400000" cy="368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2791340" y="4149080"/>
            <a:ext cx="700539" cy="576064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539" h="576064">
                <a:moveTo>
                  <a:pt x="196483" y="0"/>
                </a:moveTo>
                <a:lnTo>
                  <a:pt x="700539" y="0"/>
                </a:lnTo>
                <a:lnTo>
                  <a:pt x="617412" y="568507"/>
                </a:lnTo>
                <a:lnTo>
                  <a:pt x="0" y="576064"/>
                </a:lnTo>
                <a:lnTo>
                  <a:pt x="196483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4"/>
          <p:cNvSpPr/>
          <p:nvPr/>
        </p:nvSpPr>
        <p:spPr>
          <a:xfrm>
            <a:off x="3768360" y="4164194"/>
            <a:ext cx="602298" cy="560950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662754"/>
              <a:gd name="connsiteY0" fmla="*/ 0 h 576064"/>
              <a:gd name="connsiteX1" fmla="*/ 662754 w 662754"/>
              <a:gd name="connsiteY1" fmla="*/ 15114 h 576064"/>
              <a:gd name="connsiteX2" fmla="*/ 617412 w 662754"/>
              <a:gd name="connsiteY2" fmla="*/ 568507 h 576064"/>
              <a:gd name="connsiteX3" fmla="*/ 0 w 662754"/>
              <a:gd name="connsiteY3" fmla="*/ 576064 h 576064"/>
              <a:gd name="connsiteX4" fmla="*/ 196483 w 662754"/>
              <a:gd name="connsiteY4" fmla="*/ 0 h 576064"/>
              <a:gd name="connsiteX0" fmla="*/ 0 w 466271"/>
              <a:gd name="connsiteY0" fmla="*/ 0 h 583621"/>
              <a:gd name="connsiteX1" fmla="*/ 466271 w 466271"/>
              <a:gd name="connsiteY1" fmla="*/ 15114 h 583621"/>
              <a:gd name="connsiteX2" fmla="*/ 420929 w 466271"/>
              <a:gd name="connsiteY2" fmla="*/ 568507 h 583621"/>
              <a:gd name="connsiteX3" fmla="*/ 98241 w 466271"/>
              <a:gd name="connsiteY3" fmla="*/ 583621 h 583621"/>
              <a:gd name="connsiteX4" fmla="*/ 0 w 466271"/>
              <a:gd name="connsiteY4" fmla="*/ 0 h 583621"/>
              <a:gd name="connsiteX0" fmla="*/ 136027 w 602298"/>
              <a:gd name="connsiteY0" fmla="*/ 0 h 576064"/>
              <a:gd name="connsiteX1" fmla="*/ 602298 w 602298"/>
              <a:gd name="connsiteY1" fmla="*/ 15114 h 576064"/>
              <a:gd name="connsiteX2" fmla="*/ 556956 w 602298"/>
              <a:gd name="connsiteY2" fmla="*/ 568507 h 576064"/>
              <a:gd name="connsiteX3" fmla="*/ 0 w 602298"/>
              <a:gd name="connsiteY3" fmla="*/ 576064 h 576064"/>
              <a:gd name="connsiteX4" fmla="*/ 136027 w 602298"/>
              <a:gd name="connsiteY4" fmla="*/ 0 h 576064"/>
              <a:gd name="connsiteX0" fmla="*/ 324952 w 602298"/>
              <a:gd name="connsiteY0" fmla="*/ 0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324952 w 602298"/>
              <a:gd name="connsiteY4" fmla="*/ 0 h 560950"/>
              <a:gd name="connsiteX0" fmla="*/ 90685 w 602298"/>
              <a:gd name="connsiteY0" fmla="*/ 22671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0685 w 602298"/>
              <a:gd name="connsiteY4" fmla="*/ 22671 h 560950"/>
              <a:gd name="connsiteX0" fmla="*/ 98242 w 602298"/>
              <a:gd name="connsiteY0" fmla="*/ 7557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8242 w 602298"/>
              <a:gd name="connsiteY4" fmla="*/ 7557 h 56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298" h="560950">
                <a:moveTo>
                  <a:pt x="98242" y="7557"/>
                </a:moveTo>
                <a:lnTo>
                  <a:pt x="602298" y="0"/>
                </a:lnTo>
                <a:lnTo>
                  <a:pt x="556956" y="553393"/>
                </a:lnTo>
                <a:lnTo>
                  <a:pt x="0" y="560950"/>
                </a:lnTo>
                <a:lnTo>
                  <a:pt x="98242" y="7557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4"/>
          <p:cNvSpPr/>
          <p:nvPr/>
        </p:nvSpPr>
        <p:spPr>
          <a:xfrm>
            <a:off x="5049494" y="4155871"/>
            <a:ext cx="593826" cy="542608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662754"/>
              <a:gd name="connsiteY0" fmla="*/ 0 h 576064"/>
              <a:gd name="connsiteX1" fmla="*/ 662754 w 662754"/>
              <a:gd name="connsiteY1" fmla="*/ 15114 h 576064"/>
              <a:gd name="connsiteX2" fmla="*/ 617412 w 662754"/>
              <a:gd name="connsiteY2" fmla="*/ 568507 h 576064"/>
              <a:gd name="connsiteX3" fmla="*/ 0 w 662754"/>
              <a:gd name="connsiteY3" fmla="*/ 576064 h 576064"/>
              <a:gd name="connsiteX4" fmla="*/ 196483 w 662754"/>
              <a:gd name="connsiteY4" fmla="*/ 0 h 576064"/>
              <a:gd name="connsiteX0" fmla="*/ 0 w 466271"/>
              <a:gd name="connsiteY0" fmla="*/ 0 h 583621"/>
              <a:gd name="connsiteX1" fmla="*/ 466271 w 466271"/>
              <a:gd name="connsiteY1" fmla="*/ 15114 h 583621"/>
              <a:gd name="connsiteX2" fmla="*/ 420929 w 466271"/>
              <a:gd name="connsiteY2" fmla="*/ 568507 h 583621"/>
              <a:gd name="connsiteX3" fmla="*/ 98241 w 466271"/>
              <a:gd name="connsiteY3" fmla="*/ 583621 h 583621"/>
              <a:gd name="connsiteX4" fmla="*/ 0 w 466271"/>
              <a:gd name="connsiteY4" fmla="*/ 0 h 583621"/>
              <a:gd name="connsiteX0" fmla="*/ 136027 w 602298"/>
              <a:gd name="connsiteY0" fmla="*/ 0 h 576064"/>
              <a:gd name="connsiteX1" fmla="*/ 602298 w 602298"/>
              <a:gd name="connsiteY1" fmla="*/ 15114 h 576064"/>
              <a:gd name="connsiteX2" fmla="*/ 556956 w 602298"/>
              <a:gd name="connsiteY2" fmla="*/ 568507 h 576064"/>
              <a:gd name="connsiteX3" fmla="*/ 0 w 602298"/>
              <a:gd name="connsiteY3" fmla="*/ 576064 h 576064"/>
              <a:gd name="connsiteX4" fmla="*/ 136027 w 602298"/>
              <a:gd name="connsiteY4" fmla="*/ 0 h 576064"/>
              <a:gd name="connsiteX0" fmla="*/ 324952 w 602298"/>
              <a:gd name="connsiteY0" fmla="*/ 0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324952 w 602298"/>
              <a:gd name="connsiteY4" fmla="*/ 0 h 560950"/>
              <a:gd name="connsiteX0" fmla="*/ 90685 w 602298"/>
              <a:gd name="connsiteY0" fmla="*/ 22671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0685 w 602298"/>
              <a:gd name="connsiteY4" fmla="*/ 22671 h 560950"/>
              <a:gd name="connsiteX0" fmla="*/ 98242 w 602298"/>
              <a:gd name="connsiteY0" fmla="*/ 7557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8242 w 602298"/>
              <a:gd name="connsiteY4" fmla="*/ 7557 h 560950"/>
              <a:gd name="connsiteX0" fmla="*/ 98242 w 602298"/>
              <a:gd name="connsiteY0" fmla="*/ 7557 h 603852"/>
              <a:gd name="connsiteX1" fmla="*/ 602298 w 602298"/>
              <a:gd name="connsiteY1" fmla="*/ 0 h 603852"/>
              <a:gd name="connsiteX2" fmla="*/ 594881 w 602298"/>
              <a:gd name="connsiteY2" fmla="*/ 603852 h 603852"/>
              <a:gd name="connsiteX3" fmla="*/ 0 w 602298"/>
              <a:gd name="connsiteY3" fmla="*/ 560950 h 603852"/>
              <a:gd name="connsiteX4" fmla="*/ 98242 w 602298"/>
              <a:gd name="connsiteY4" fmla="*/ 7557 h 603852"/>
              <a:gd name="connsiteX0" fmla="*/ 98242 w 594937"/>
              <a:gd name="connsiteY0" fmla="*/ -1 h 596294"/>
              <a:gd name="connsiteX1" fmla="*/ 520126 w 594937"/>
              <a:gd name="connsiteY1" fmla="*/ 852 h 596294"/>
              <a:gd name="connsiteX2" fmla="*/ 594881 w 594937"/>
              <a:gd name="connsiteY2" fmla="*/ 596294 h 596294"/>
              <a:gd name="connsiteX3" fmla="*/ 0 w 594937"/>
              <a:gd name="connsiteY3" fmla="*/ 553392 h 596294"/>
              <a:gd name="connsiteX4" fmla="*/ 98242 w 594937"/>
              <a:gd name="connsiteY4" fmla="*/ -1 h 596294"/>
              <a:gd name="connsiteX0" fmla="*/ 0 w 496695"/>
              <a:gd name="connsiteY0" fmla="*/ 0 h 603853"/>
              <a:gd name="connsiteX1" fmla="*/ 421884 w 496695"/>
              <a:gd name="connsiteY1" fmla="*/ 853 h 603853"/>
              <a:gd name="connsiteX2" fmla="*/ 496639 w 496695"/>
              <a:gd name="connsiteY2" fmla="*/ 596295 h 603853"/>
              <a:gd name="connsiteX3" fmla="*/ 21856 w 496695"/>
              <a:gd name="connsiteY3" fmla="*/ 603853 h 603853"/>
              <a:gd name="connsiteX4" fmla="*/ 0 w 496695"/>
              <a:gd name="connsiteY4" fmla="*/ 0 h 6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95" h="603853">
                <a:moveTo>
                  <a:pt x="0" y="0"/>
                </a:moveTo>
                <a:lnTo>
                  <a:pt x="421884" y="853"/>
                </a:lnTo>
                <a:cubicBezTo>
                  <a:pt x="419412" y="202137"/>
                  <a:pt x="499111" y="395011"/>
                  <a:pt x="496639" y="596295"/>
                </a:cubicBezTo>
                <a:lnTo>
                  <a:pt x="21856" y="603853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4"/>
          <p:cNvSpPr/>
          <p:nvPr/>
        </p:nvSpPr>
        <p:spPr>
          <a:xfrm>
            <a:off x="5821982" y="4149080"/>
            <a:ext cx="692034" cy="550165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662754"/>
              <a:gd name="connsiteY0" fmla="*/ 0 h 576064"/>
              <a:gd name="connsiteX1" fmla="*/ 662754 w 662754"/>
              <a:gd name="connsiteY1" fmla="*/ 15114 h 576064"/>
              <a:gd name="connsiteX2" fmla="*/ 617412 w 662754"/>
              <a:gd name="connsiteY2" fmla="*/ 568507 h 576064"/>
              <a:gd name="connsiteX3" fmla="*/ 0 w 662754"/>
              <a:gd name="connsiteY3" fmla="*/ 576064 h 576064"/>
              <a:gd name="connsiteX4" fmla="*/ 196483 w 662754"/>
              <a:gd name="connsiteY4" fmla="*/ 0 h 576064"/>
              <a:gd name="connsiteX0" fmla="*/ 0 w 466271"/>
              <a:gd name="connsiteY0" fmla="*/ 0 h 583621"/>
              <a:gd name="connsiteX1" fmla="*/ 466271 w 466271"/>
              <a:gd name="connsiteY1" fmla="*/ 15114 h 583621"/>
              <a:gd name="connsiteX2" fmla="*/ 420929 w 466271"/>
              <a:gd name="connsiteY2" fmla="*/ 568507 h 583621"/>
              <a:gd name="connsiteX3" fmla="*/ 98241 w 466271"/>
              <a:gd name="connsiteY3" fmla="*/ 583621 h 583621"/>
              <a:gd name="connsiteX4" fmla="*/ 0 w 466271"/>
              <a:gd name="connsiteY4" fmla="*/ 0 h 583621"/>
              <a:gd name="connsiteX0" fmla="*/ 136027 w 602298"/>
              <a:gd name="connsiteY0" fmla="*/ 0 h 576064"/>
              <a:gd name="connsiteX1" fmla="*/ 602298 w 602298"/>
              <a:gd name="connsiteY1" fmla="*/ 15114 h 576064"/>
              <a:gd name="connsiteX2" fmla="*/ 556956 w 602298"/>
              <a:gd name="connsiteY2" fmla="*/ 568507 h 576064"/>
              <a:gd name="connsiteX3" fmla="*/ 0 w 602298"/>
              <a:gd name="connsiteY3" fmla="*/ 576064 h 576064"/>
              <a:gd name="connsiteX4" fmla="*/ 136027 w 602298"/>
              <a:gd name="connsiteY4" fmla="*/ 0 h 576064"/>
              <a:gd name="connsiteX0" fmla="*/ 324952 w 602298"/>
              <a:gd name="connsiteY0" fmla="*/ 0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324952 w 602298"/>
              <a:gd name="connsiteY4" fmla="*/ 0 h 560950"/>
              <a:gd name="connsiteX0" fmla="*/ 90685 w 602298"/>
              <a:gd name="connsiteY0" fmla="*/ 22671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0685 w 602298"/>
              <a:gd name="connsiteY4" fmla="*/ 22671 h 560950"/>
              <a:gd name="connsiteX0" fmla="*/ 98242 w 602298"/>
              <a:gd name="connsiteY0" fmla="*/ 7557 h 560950"/>
              <a:gd name="connsiteX1" fmla="*/ 602298 w 602298"/>
              <a:gd name="connsiteY1" fmla="*/ 0 h 560950"/>
              <a:gd name="connsiteX2" fmla="*/ 556956 w 602298"/>
              <a:gd name="connsiteY2" fmla="*/ 553393 h 560950"/>
              <a:gd name="connsiteX3" fmla="*/ 0 w 602298"/>
              <a:gd name="connsiteY3" fmla="*/ 560950 h 560950"/>
              <a:gd name="connsiteX4" fmla="*/ 98242 w 602298"/>
              <a:gd name="connsiteY4" fmla="*/ 7557 h 560950"/>
              <a:gd name="connsiteX0" fmla="*/ 98242 w 602298"/>
              <a:gd name="connsiteY0" fmla="*/ 7557 h 603852"/>
              <a:gd name="connsiteX1" fmla="*/ 602298 w 602298"/>
              <a:gd name="connsiteY1" fmla="*/ 0 h 603852"/>
              <a:gd name="connsiteX2" fmla="*/ 594881 w 602298"/>
              <a:gd name="connsiteY2" fmla="*/ 603852 h 603852"/>
              <a:gd name="connsiteX3" fmla="*/ 0 w 602298"/>
              <a:gd name="connsiteY3" fmla="*/ 560950 h 603852"/>
              <a:gd name="connsiteX4" fmla="*/ 98242 w 602298"/>
              <a:gd name="connsiteY4" fmla="*/ 7557 h 603852"/>
              <a:gd name="connsiteX0" fmla="*/ 98242 w 594937"/>
              <a:gd name="connsiteY0" fmla="*/ -1 h 596294"/>
              <a:gd name="connsiteX1" fmla="*/ 520126 w 594937"/>
              <a:gd name="connsiteY1" fmla="*/ 852 h 596294"/>
              <a:gd name="connsiteX2" fmla="*/ 594881 w 594937"/>
              <a:gd name="connsiteY2" fmla="*/ 596294 h 596294"/>
              <a:gd name="connsiteX3" fmla="*/ 0 w 594937"/>
              <a:gd name="connsiteY3" fmla="*/ 553392 h 596294"/>
              <a:gd name="connsiteX4" fmla="*/ 98242 w 594937"/>
              <a:gd name="connsiteY4" fmla="*/ -1 h 596294"/>
              <a:gd name="connsiteX0" fmla="*/ 0 w 496695"/>
              <a:gd name="connsiteY0" fmla="*/ 0 h 603853"/>
              <a:gd name="connsiteX1" fmla="*/ 421884 w 496695"/>
              <a:gd name="connsiteY1" fmla="*/ 853 h 603853"/>
              <a:gd name="connsiteX2" fmla="*/ 496639 w 496695"/>
              <a:gd name="connsiteY2" fmla="*/ 596295 h 603853"/>
              <a:gd name="connsiteX3" fmla="*/ 21856 w 496695"/>
              <a:gd name="connsiteY3" fmla="*/ 603853 h 603853"/>
              <a:gd name="connsiteX4" fmla="*/ 0 w 496695"/>
              <a:gd name="connsiteY4" fmla="*/ 0 h 603853"/>
              <a:gd name="connsiteX0" fmla="*/ 0 w 578839"/>
              <a:gd name="connsiteY0" fmla="*/ 0 h 603853"/>
              <a:gd name="connsiteX1" fmla="*/ 421884 w 578839"/>
              <a:gd name="connsiteY1" fmla="*/ 853 h 603853"/>
              <a:gd name="connsiteX2" fmla="*/ 578811 w 578839"/>
              <a:gd name="connsiteY2" fmla="*/ 579476 h 603853"/>
              <a:gd name="connsiteX3" fmla="*/ 21856 w 578839"/>
              <a:gd name="connsiteY3" fmla="*/ 603853 h 603853"/>
              <a:gd name="connsiteX4" fmla="*/ 0 w 578839"/>
              <a:gd name="connsiteY4" fmla="*/ 0 h 603853"/>
              <a:gd name="connsiteX0" fmla="*/ 0 w 578839"/>
              <a:gd name="connsiteY0" fmla="*/ 0 h 612263"/>
              <a:gd name="connsiteX1" fmla="*/ 421884 w 578839"/>
              <a:gd name="connsiteY1" fmla="*/ 853 h 612263"/>
              <a:gd name="connsiteX2" fmla="*/ 578811 w 578839"/>
              <a:gd name="connsiteY2" fmla="*/ 579476 h 612263"/>
              <a:gd name="connsiteX3" fmla="*/ 116670 w 578839"/>
              <a:gd name="connsiteY3" fmla="*/ 612263 h 612263"/>
              <a:gd name="connsiteX4" fmla="*/ 0 w 578839"/>
              <a:gd name="connsiteY4" fmla="*/ 0 h 612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9" h="612263">
                <a:moveTo>
                  <a:pt x="0" y="0"/>
                </a:moveTo>
                <a:lnTo>
                  <a:pt x="421884" y="853"/>
                </a:lnTo>
                <a:cubicBezTo>
                  <a:pt x="419412" y="202137"/>
                  <a:pt x="581283" y="378192"/>
                  <a:pt x="578811" y="579476"/>
                </a:cubicBezTo>
                <a:lnTo>
                  <a:pt x="116670" y="612263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4"/>
          <p:cNvSpPr/>
          <p:nvPr/>
        </p:nvSpPr>
        <p:spPr>
          <a:xfrm>
            <a:off x="2972379" y="3140967"/>
            <a:ext cx="1486469" cy="349353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1675396"/>
              <a:gd name="connsiteY0" fmla="*/ 0 h 576064"/>
              <a:gd name="connsiteX1" fmla="*/ 700539 w 1675396"/>
              <a:gd name="connsiteY1" fmla="*/ 0 h 576064"/>
              <a:gd name="connsiteX2" fmla="*/ 1675396 w 1675396"/>
              <a:gd name="connsiteY2" fmla="*/ 326682 h 576064"/>
              <a:gd name="connsiteX3" fmla="*/ 0 w 1675396"/>
              <a:gd name="connsiteY3" fmla="*/ 576064 h 576064"/>
              <a:gd name="connsiteX4" fmla="*/ 196483 w 1675396"/>
              <a:gd name="connsiteY4" fmla="*/ 0 h 576064"/>
              <a:gd name="connsiteX0" fmla="*/ 0 w 1478913"/>
              <a:gd name="connsiteY0" fmla="*/ 0 h 349353"/>
              <a:gd name="connsiteX1" fmla="*/ 504056 w 1478913"/>
              <a:gd name="connsiteY1" fmla="*/ 0 h 349353"/>
              <a:gd name="connsiteX2" fmla="*/ 1478913 w 1478913"/>
              <a:gd name="connsiteY2" fmla="*/ 326682 h 349353"/>
              <a:gd name="connsiteX3" fmla="*/ 0 w 1478913"/>
              <a:gd name="connsiteY3" fmla="*/ 349353 h 349353"/>
              <a:gd name="connsiteX4" fmla="*/ 0 w 1478913"/>
              <a:gd name="connsiteY4" fmla="*/ 0 h 349353"/>
              <a:gd name="connsiteX0" fmla="*/ 0 w 1478913"/>
              <a:gd name="connsiteY0" fmla="*/ 0 h 349353"/>
              <a:gd name="connsiteX1" fmla="*/ 1456241 w 1478913"/>
              <a:gd name="connsiteY1" fmla="*/ 7557 h 349353"/>
              <a:gd name="connsiteX2" fmla="*/ 1478913 w 1478913"/>
              <a:gd name="connsiteY2" fmla="*/ 326682 h 349353"/>
              <a:gd name="connsiteX3" fmla="*/ 0 w 1478913"/>
              <a:gd name="connsiteY3" fmla="*/ 349353 h 349353"/>
              <a:gd name="connsiteX4" fmla="*/ 0 w 1478913"/>
              <a:gd name="connsiteY4" fmla="*/ 0 h 349353"/>
              <a:gd name="connsiteX0" fmla="*/ 0 w 1486469"/>
              <a:gd name="connsiteY0" fmla="*/ 0 h 349353"/>
              <a:gd name="connsiteX1" fmla="*/ 1486469 w 1486469"/>
              <a:gd name="connsiteY1" fmla="*/ 7557 h 349353"/>
              <a:gd name="connsiteX2" fmla="*/ 1478913 w 1486469"/>
              <a:gd name="connsiteY2" fmla="*/ 326682 h 349353"/>
              <a:gd name="connsiteX3" fmla="*/ 0 w 1486469"/>
              <a:gd name="connsiteY3" fmla="*/ 349353 h 349353"/>
              <a:gd name="connsiteX4" fmla="*/ 0 w 1486469"/>
              <a:gd name="connsiteY4" fmla="*/ 0 h 349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469" h="349353">
                <a:moveTo>
                  <a:pt x="0" y="0"/>
                </a:moveTo>
                <a:lnTo>
                  <a:pt x="1486469" y="7557"/>
                </a:lnTo>
                <a:lnTo>
                  <a:pt x="1478913" y="326682"/>
                </a:lnTo>
                <a:lnTo>
                  <a:pt x="0" y="349353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4"/>
          <p:cNvSpPr/>
          <p:nvPr/>
        </p:nvSpPr>
        <p:spPr>
          <a:xfrm>
            <a:off x="4900085" y="3118690"/>
            <a:ext cx="1486469" cy="349353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1675396"/>
              <a:gd name="connsiteY0" fmla="*/ 0 h 576064"/>
              <a:gd name="connsiteX1" fmla="*/ 700539 w 1675396"/>
              <a:gd name="connsiteY1" fmla="*/ 0 h 576064"/>
              <a:gd name="connsiteX2" fmla="*/ 1675396 w 1675396"/>
              <a:gd name="connsiteY2" fmla="*/ 326682 h 576064"/>
              <a:gd name="connsiteX3" fmla="*/ 0 w 1675396"/>
              <a:gd name="connsiteY3" fmla="*/ 576064 h 576064"/>
              <a:gd name="connsiteX4" fmla="*/ 196483 w 1675396"/>
              <a:gd name="connsiteY4" fmla="*/ 0 h 576064"/>
              <a:gd name="connsiteX0" fmla="*/ 0 w 1478913"/>
              <a:gd name="connsiteY0" fmla="*/ 0 h 349353"/>
              <a:gd name="connsiteX1" fmla="*/ 504056 w 1478913"/>
              <a:gd name="connsiteY1" fmla="*/ 0 h 349353"/>
              <a:gd name="connsiteX2" fmla="*/ 1478913 w 1478913"/>
              <a:gd name="connsiteY2" fmla="*/ 326682 h 349353"/>
              <a:gd name="connsiteX3" fmla="*/ 0 w 1478913"/>
              <a:gd name="connsiteY3" fmla="*/ 349353 h 349353"/>
              <a:gd name="connsiteX4" fmla="*/ 0 w 1478913"/>
              <a:gd name="connsiteY4" fmla="*/ 0 h 349353"/>
              <a:gd name="connsiteX0" fmla="*/ 0 w 1478913"/>
              <a:gd name="connsiteY0" fmla="*/ 0 h 349353"/>
              <a:gd name="connsiteX1" fmla="*/ 1456241 w 1478913"/>
              <a:gd name="connsiteY1" fmla="*/ 7557 h 349353"/>
              <a:gd name="connsiteX2" fmla="*/ 1478913 w 1478913"/>
              <a:gd name="connsiteY2" fmla="*/ 326682 h 349353"/>
              <a:gd name="connsiteX3" fmla="*/ 0 w 1478913"/>
              <a:gd name="connsiteY3" fmla="*/ 349353 h 349353"/>
              <a:gd name="connsiteX4" fmla="*/ 0 w 1478913"/>
              <a:gd name="connsiteY4" fmla="*/ 0 h 349353"/>
              <a:gd name="connsiteX0" fmla="*/ 0 w 1486469"/>
              <a:gd name="connsiteY0" fmla="*/ 0 h 349353"/>
              <a:gd name="connsiteX1" fmla="*/ 1486469 w 1486469"/>
              <a:gd name="connsiteY1" fmla="*/ 7557 h 349353"/>
              <a:gd name="connsiteX2" fmla="*/ 1478913 w 1486469"/>
              <a:gd name="connsiteY2" fmla="*/ 326682 h 349353"/>
              <a:gd name="connsiteX3" fmla="*/ 0 w 1486469"/>
              <a:gd name="connsiteY3" fmla="*/ 349353 h 349353"/>
              <a:gd name="connsiteX4" fmla="*/ 0 w 1486469"/>
              <a:gd name="connsiteY4" fmla="*/ 0 h 349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469" h="349353">
                <a:moveTo>
                  <a:pt x="0" y="0"/>
                </a:moveTo>
                <a:lnTo>
                  <a:pt x="1486469" y="7557"/>
                </a:lnTo>
                <a:lnTo>
                  <a:pt x="1478913" y="326682"/>
                </a:lnTo>
                <a:lnTo>
                  <a:pt x="0" y="349353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4"/>
          <p:cNvSpPr/>
          <p:nvPr/>
        </p:nvSpPr>
        <p:spPr>
          <a:xfrm>
            <a:off x="1899682" y="3345871"/>
            <a:ext cx="443635" cy="636520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666748"/>
              <a:gd name="connsiteX1" fmla="*/ 700539 w 700539"/>
              <a:gd name="connsiteY1" fmla="*/ 0 h 666748"/>
              <a:gd name="connsiteX2" fmla="*/ 413192 w 700539"/>
              <a:gd name="connsiteY2" fmla="*/ 666748 h 666748"/>
              <a:gd name="connsiteX3" fmla="*/ 0 w 700539"/>
              <a:gd name="connsiteY3" fmla="*/ 576064 h 666748"/>
              <a:gd name="connsiteX4" fmla="*/ 196483 w 700539"/>
              <a:gd name="connsiteY4" fmla="*/ 0 h 666748"/>
              <a:gd name="connsiteX0" fmla="*/ 196483 w 782228"/>
              <a:gd name="connsiteY0" fmla="*/ 0 h 666748"/>
              <a:gd name="connsiteX1" fmla="*/ 782228 w 782228"/>
              <a:gd name="connsiteY1" fmla="*/ 52899 h 666748"/>
              <a:gd name="connsiteX2" fmla="*/ 413192 w 782228"/>
              <a:gd name="connsiteY2" fmla="*/ 666748 h 666748"/>
              <a:gd name="connsiteX3" fmla="*/ 0 w 782228"/>
              <a:gd name="connsiteY3" fmla="*/ 576064 h 666748"/>
              <a:gd name="connsiteX4" fmla="*/ 196483 w 782228"/>
              <a:gd name="connsiteY4" fmla="*/ 0 h 666748"/>
              <a:gd name="connsiteX0" fmla="*/ 294508 w 782228"/>
              <a:gd name="connsiteY0" fmla="*/ 0 h 636520"/>
              <a:gd name="connsiteX1" fmla="*/ 782228 w 782228"/>
              <a:gd name="connsiteY1" fmla="*/ 22671 h 636520"/>
              <a:gd name="connsiteX2" fmla="*/ 413192 w 782228"/>
              <a:gd name="connsiteY2" fmla="*/ 636520 h 636520"/>
              <a:gd name="connsiteX3" fmla="*/ 0 w 782228"/>
              <a:gd name="connsiteY3" fmla="*/ 545836 h 636520"/>
              <a:gd name="connsiteX4" fmla="*/ 294508 w 782228"/>
              <a:gd name="connsiteY4" fmla="*/ 0 h 636520"/>
              <a:gd name="connsiteX0" fmla="*/ 0 w 487720"/>
              <a:gd name="connsiteY0" fmla="*/ 0 h 636520"/>
              <a:gd name="connsiteX1" fmla="*/ 487720 w 487720"/>
              <a:gd name="connsiteY1" fmla="*/ 22671 h 636520"/>
              <a:gd name="connsiteX2" fmla="*/ 118684 w 487720"/>
              <a:gd name="connsiteY2" fmla="*/ 636520 h 636520"/>
              <a:gd name="connsiteX3" fmla="*/ 24076 w 487720"/>
              <a:gd name="connsiteY3" fmla="*/ 621406 h 636520"/>
              <a:gd name="connsiteX4" fmla="*/ 0 w 487720"/>
              <a:gd name="connsiteY4" fmla="*/ 0 h 636520"/>
              <a:gd name="connsiteX0" fmla="*/ 0 w 479551"/>
              <a:gd name="connsiteY0" fmla="*/ 0 h 636520"/>
              <a:gd name="connsiteX1" fmla="*/ 479551 w 479551"/>
              <a:gd name="connsiteY1" fmla="*/ 22671 h 636520"/>
              <a:gd name="connsiteX2" fmla="*/ 110515 w 479551"/>
              <a:gd name="connsiteY2" fmla="*/ 636520 h 636520"/>
              <a:gd name="connsiteX3" fmla="*/ 15907 w 479551"/>
              <a:gd name="connsiteY3" fmla="*/ 621406 h 636520"/>
              <a:gd name="connsiteX4" fmla="*/ 0 w 479551"/>
              <a:gd name="connsiteY4" fmla="*/ 0 h 636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551" h="636520">
                <a:moveTo>
                  <a:pt x="0" y="0"/>
                </a:moveTo>
                <a:lnTo>
                  <a:pt x="479551" y="22671"/>
                </a:lnTo>
                <a:lnTo>
                  <a:pt x="110515" y="636520"/>
                </a:lnTo>
                <a:lnTo>
                  <a:pt x="15907" y="621406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4"/>
          <p:cNvSpPr/>
          <p:nvPr/>
        </p:nvSpPr>
        <p:spPr>
          <a:xfrm flipH="1">
            <a:off x="7000095" y="3368184"/>
            <a:ext cx="307609" cy="621406"/>
          </a:xfrm>
          <a:custGeom>
            <a:avLst/>
            <a:gdLst>
              <a:gd name="connsiteX0" fmla="*/ 0 w 504056"/>
              <a:gd name="connsiteY0" fmla="*/ 0 h 576064"/>
              <a:gd name="connsiteX1" fmla="*/ 504056 w 504056"/>
              <a:gd name="connsiteY1" fmla="*/ 0 h 576064"/>
              <a:gd name="connsiteX2" fmla="*/ 504056 w 504056"/>
              <a:gd name="connsiteY2" fmla="*/ 576064 h 576064"/>
              <a:gd name="connsiteX3" fmla="*/ 0 w 504056"/>
              <a:gd name="connsiteY3" fmla="*/ 576064 h 576064"/>
              <a:gd name="connsiteX4" fmla="*/ 0 w 504056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700539 w 700539"/>
              <a:gd name="connsiteY2" fmla="*/ 576064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383144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576064"/>
              <a:gd name="connsiteX1" fmla="*/ 700539 w 700539"/>
              <a:gd name="connsiteY1" fmla="*/ 0 h 576064"/>
              <a:gd name="connsiteX2" fmla="*/ 617412 w 700539"/>
              <a:gd name="connsiteY2" fmla="*/ 568507 h 576064"/>
              <a:gd name="connsiteX3" fmla="*/ 0 w 700539"/>
              <a:gd name="connsiteY3" fmla="*/ 576064 h 576064"/>
              <a:gd name="connsiteX4" fmla="*/ 196483 w 700539"/>
              <a:gd name="connsiteY4" fmla="*/ 0 h 576064"/>
              <a:gd name="connsiteX0" fmla="*/ 196483 w 700539"/>
              <a:gd name="connsiteY0" fmla="*/ 0 h 666748"/>
              <a:gd name="connsiteX1" fmla="*/ 700539 w 700539"/>
              <a:gd name="connsiteY1" fmla="*/ 0 h 666748"/>
              <a:gd name="connsiteX2" fmla="*/ 413192 w 700539"/>
              <a:gd name="connsiteY2" fmla="*/ 666748 h 666748"/>
              <a:gd name="connsiteX3" fmla="*/ 0 w 700539"/>
              <a:gd name="connsiteY3" fmla="*/ 576064 h 666748"/>
              <a:gd name="connsiteX4" fmla="*/ 196483 w 700539"/>
              <a:gd name="connsiteY4" fmla="*/ 0 h 666748"/>
              <a:gd name="connsiteX0" fmla="*/ 196483 w 782228"/>
              <a:gd name="connsiteY0" fmla="*/ 0 h 666748"/>
              <a:gd name="connsiteX1" fmla="*/ 782228 w 782228"/>
              <a:gd name="connsiteY1" fmla="*/ 52899 h 666748"/>
              <a:gd name="connsiteX2" fmla="*/ 413192 w 782228"/>
              <a:gd name="connsiteY2" fmla="*/ 666748 h 666748"/>
              <a:gd name="connsiteX3" fmla="*/ 0 w 782228"/>
              <a:gd name="connsiteY3" fmla="*/ 576064 h 666748"/>
              <a:gd name="connsiteX4" fmla="*/ 196483 w 782228"/>
              <a:gd name="connsiteY4" fmla="*/ 0 h 666748"/>
              <a:gd name="connsiteX0" fmla="*/ 294508 w 782228"/>
              <a:gd name="connsiteY0" fmla="*/ 0 h 636520"/>
              <a:gd name="connsiteX1" fmla="*/ 782228 w 782228"/>
              <a:gd name="connsiteY1" fmla="*/ 22671 h 636520"/>
              <a:gd name="connsiteX2" fmla="*/ 413192 w 782228"/>
              <a:gd name="connsiteY2" fmla="*/ 636520 h 636520"/>
              <a:gd name="connsiteX3" fmla="*/ 0 w 782228"/>
              <a:gd name="connsiteY3" fmla="*/ 545836 h 636520"/>
              <a:gd name="connsiteX4" fmla="*/ 294508 w 782228"/>
              <a:gd name="connsiteY4" fmla="*/ 0 h 636520"/>
              <a:gd name="connsiteX0" fmla="*/ 0 w 487720"/>
              <a:gd name="connsiteY0" fmla="*/ 0 h 636520"/>
              <a:gd name="connsiteX1" fmla="*/ 487720 w 487720"/>
              <a:gd name="connsiteY1" fmla="*/ 22671 h 636520"/>
              <a:gd name="connsiteX2" fmla="*/ 118684 w 487720"/>
              <a:gd name="connsiteY2" fmla="*/ 636520 h 636520"/>
              <a:gd name="connsiteX3" fmla="*/ 24076 w 487720"/>
              <a:gd name="connsiteY3" fmla="*/ 621406 h 636520"/>
              <a:gd name="connsiteX4" fmla="*/ 0 w 487720"/>
              <a:gd name="connsiteY4" fmla="*/ 0 h 636520"/>
              <a:gd name="connsiteX0" fmla="*/ 0 w 479551"/>
              <a:gd name="connsiteY0" fmla="*/ 0 h 636520"/>
              <a:gd name="connsiteX1" fmla="*/ 479551 w 479551"/>
              <a:gd name="connsiteY1" fmla="*/ 22671 h 636520"/>
              <a:gd name="connsiteX2" fmla="*/ 110515 w 479551"/>
              <a:gd name="connsiteY2" fmla="*/ 636520 h 636520"/>
              <a:gd name="connsiteX3" fmla="*/ 15907 w 479551"/>
              <a:gd name="connsiteY3" fmla="*/ 621406 h 636520"/>
              <a:gd name="connsiteX4" fmla="*/ 0 w 479551"/>
              <a:gd name="connsiteY4" fmla="*/ 0 h 636520"/>
              <a:gd name="connsiteX0" fmla="*/ 0 w 332513"/>
              <a:gd name="connsiteY0" fmla="*/ 0 h 636520"/>
              <a:gd name="connsiteX1" fmla="*/ 332513 w 332513"/>
              <a:gd name="connsiteY1" fmla="*/ 30228 h 636520"/>
              <a:gd name="connsiteX2" fmla="*/ 110515 w 332513"/>
              <a:gd name="connsiteY2" fmla="*/ 636520 h 636520"/>
              <a:gd name="connsiteX3" fmla="*/ 15907 w 332513"/>
              <a:gd name="connsiteY3" fmla="*/ 621406 h 636520"/>
              <a:gd name="connsiteX4" fmla="*/ 0 w 332513"/>
              <a:gd name="connsiteY4" fmla="*/ 0 h 636520"/>
              <a:gd name="connsiteX0" fmla="*/ 0 w 332513"/>
              <a:gd name="connsiteY0" fmla="*/ 0 h 621406"/>
              <a:gd name="connsiteX1" fmla="*/ 332513 w 332513"/>
              <a:gd name="connsiteY1" fmla="*/ 30228 h 621406"/>
              <a:gd name="connsiteX2" fmla="*/ 4321 w 332513"/>
              <a:gd name="connsiteY2" fmla="*/ 621406 h 621406"/>
              <a:gd name="connsiteX3" fmla="*/ 15907 w 332513"/>
              <a:gd name="connsiteY3" fmla="*/ 621406 h 621406"/>
              <a:gd name="connsiteX4" fmla="*/ 0 w 332513"/>
              <a:gd name="connsiteY4" fmla="*/ 0 h 62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13" h="621406">
                <a:moveTo>
                  <a:pt x="0" y="0"/>
                </a:moveTo>
                <a:lnTo>
                  <a:pt x="332513" y="30228"/>
                </a:lnTo>
                <a:lnTo>
                  <a:pt x="4321" y="621406"/>
                </a:lnTo>
                <a:lnTo>
                  <a:pt x="15907" y="621406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258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/>
        </p:nvGrpSpPr>
        <p:grpSpPr>
          <a:xfrm>
            <a:off x="827584" y="476672"/>
            <a:ext cx="7501990" cy="3276701"/>
            <a:chOff x="916824" y="2210608"/>
            <a:chExt cx="7501990" cy="3276701"/>
          </a:xfrm>
        </p:grpSpPr>
        <p:pic>
          <p:nvPicPr>
            <p:cNvPr id="2" name="Picture 2" descr="U:\Projects\Konferenzen\A1Papers\AmIAndreasTim\gesturerecorder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598" y="2210608"/>
              <a:ext cx="3542216" cy="32767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824" y="2210608"/>
              <a:ext cx="3632864" cy="3276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2" descr="\\filesrv2\IGD-A1\home\andbraun\Projects\Konferenzen\IUI2011\height_cal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999309"/>
            <a:ext cx="4456892" cy="247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8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uppieren 46"/>
          <p:cNvGrpSpPr/>
          <p:nvPr/>
        </p:nvGrpSpPr>
        <p:grpSpPr>
          <a:xfrm>
            <a:off x="755576" y="-77639"/>
            <a:ext cx="8305278" cy="4526851"/>
            <a:chOff x="755576" y="-77639"/>
            <a:chExt cx="8305278" cy="4526851"/>
          </a:xfrm>
        </p:grpSpPr>
        <p:grpSp>
          <p:nvGrpSpPr>
            <p:cNvPr id="45" name="Gruppieren 44"/>
            <p:cNvGrpSpPr/>
            <p:nvPr/>
          </p:nvGrpSpPr>
          <p:grpSpPr>
            <a:xfrm>
              <a:off x="755576" y="-77639"/>
              <a:ext cx="8305278" cy="4526851"/>
              <a:chOff x="755576" y="-77639"/>
              <a:chExt cx="8305278" cy="4526851"/>
            </a:xfrm>
          </p:grpSpPr>
          <p:grpSp>
            <p:nvGrpSpPr>
              <p:cNvPr id="10" name="Gruppieren 9"/>
              <p:cNvGrpSpPr/>
              <p:nvPr/>
            </p:nvGrpSpPr>
            <p:grpSpPr>
              <a:xfrm>
                <a:off x="755576" y="489139"/>
                <a:ext cx="2454696" cy="3330767"/>
                <a:chOff x="749152" y="-106610"/>
                <a:chExt cx="2454696" cy="5219997"/>
              </a:xfrm>
            </p:grpSpPr>
            <p:sp>
              <p:nvSpPr>
                <p:cNvPr id="6" name="Rechteck 5"/>
                <p:cNvSpPr/>
                <p:nvPr/>
              </p:nvSpPr>
              <p:spPr>
                <a:xfrm>
                  <a:off x="749152" y="-106610"/>
                  <a:ext cx="2454696" cy="2432670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696" h="2432670">
                      <a:moveTo>
                        <a:pt x="0" y="685800"/>
                      </a:moveTo>
                      <a:lnTo>
                        <a:pt x="2454696" y="0"/>
                      </a:lnTo>
                      <a:lnTo>
                        <a:pt x="2454696" y="2432670"/>
                      </a:lnTo>
                      <a:lnTo>
                        <a:pt x="0" y="1765920"/>
                      </a:lnTo>
                      <a:lnTo>
                        <a:pt x="0" y="685800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" name="Rechteck 5"/>
                <p:cNvSpPr/>
                <p:nvPr/>
              </p:nvSpPr>
              <p:spPr>
                <a:xfrm>
                  <a:off x="749152" y="1312565"/>
                  <a:ext cx="2454696" cy="2432670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696" h="2432670">
                      <a:moveTo>
                        <a:pt x="0" y="685800"/>
                      </a:moveTo>
                      <a:lnTo>
                        <a:pt x="2454696" y="0"/>
                      </a:lnTo>
                      <a:lnTo>
                        <a:pt x="2454696" y="2432670"/>
                      </a:lnTo>
                      <a:lnTo>
                        <a:pt x="0" y="1765920"/>
                      </a:lnTo>
                      <a:lnTo>
                        <a:pt x="0" y="685800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" name="Rechteck 5"/>
                <p:cNvSpPr/>
                <p:nvPr/>
              </p:nvSpPr>
              <p:spPr>
                <a:xfrm>
                  <a:off x="749152" y="2680717"/>
                  <a:ext cx="2454696" cy="2432670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696" h="2432670">
                      <a:moveTo>
                        <a:pt x="0" y="685800"/>
                      </a:moveTo>
                      <a:lnTo>
                        <a:pt x="2454696" y="0"/>
                      </a:lnTo>
                      <a:lnTo>
                        <a:pt x="2454696" y="2432670"/>
                      </a:lnTo>
                      <a:lnTo>
                        <a:pt x="0" y="1765920"/>
                      </a:lnTo>
                      <a:lnTo>
                        <a:pt x="0" y="685800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" name="Gerade Verbindung 2"/>
                <p:cNvCxnSpPr/>
                <p:nvPr/>
              </p:nvCxnSpPr>
              <p:spPr>
                <a:xfrm>
                  <a:off x="749152" y="579190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Gerade Verbindung 3"/>
                <p:cNvCxnSpPr/>
                <p:nvPr/>
              </p:nvCxnSpPr>
              <p:spPr>
                <a:xfrm>
                  <a:off x="749152" y="1988840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Gerade Verbindung 4"/>
                <p:cNvCxnSpPr/>
                <p:nvPr/>
              </p:nvCxnSpPr>
              <p:spPr>
                <a:xfrm>
                  <a:off x="749152" y="3356992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Gruppieren 25"/>
              <p:cNvGrpSpPr/>
              <p:nvPr/>
            </p:nvGrpSpPr>
            <p:grpSpPr>
              <a:xfrm>
                <a:off x="4644008" y="-77639"/>
                <a:ext cx="4416846" cy="4526851"/>
                <a:chOff x="4727154" y="12242"/>
                <a:chExt cx="4416846" cy="6400976"/>
              </a:xfrm>
            </p:grpSpPr>
            <p:sp>
              <p:nvSpPr>
                <p:cNvPr id="24" name="Rechteck 5"/>
                <p:cNvSpPr/>
                <p:nvPr/>
              </p:nvSpPr>
              <p:spPr>
                <a:xfrm>
                  <a:off x="4727154" y="1421892"/>
                  <a:ext cx="4416846" cy="3580791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  <a:gd name="connsiteX0" fmla="*/ 0 w 4416846"/>
                    <a:gd name="connsiteY0" fmla="*/ 942975 h 2689845"/>
                    <a:gd name="connsiteX1" fmla="*/ 4416846 w 4416846"/>
                    <a:gd name="connsiteY1" fmla="*/ 0 h 2689845"/>
                    <a:gd name="connsiteX2" fmla="*/ 2454696 w 4416846"/>
                    <a:gd name="connsiteY2" fmla="*/ 2689845 h 2689845"/>
                    <a:gd name="connsiteX3" fmla="*/ 0 w 4416846"/>
                    <a:gd name="connsiteY3" fmla="*/ 2023095 h 2689845"/>
                    <a:gd name="connsiteX4" fmla="*/ 0 w 4416846"/>
                    <a:gd name="connsiteY4" fmla="*/ 942975 h 2689845"/>
                    <a:gd name="connsiteX0" fmla="*/ 0 w 4416846"/>
                    <a:gd name="connsiteY0" fmla="*/ 942975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2023095 h 2966070"/>
                    <a:gd name="connsiteX4" fmla="*/ 0 w 4416846"/>
                    <a:gd name="connsiteY4" fmla="*/ 942975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2023095 h 2966070"/>
                    <a:gd name="connsiteX4" fmla="*/ 0 w 4426371"/>
                    <a:gd name="connsiteY4" fmla="*/ 1061323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1928417 h 2966070"/>
                    <a:gd name="connsiteX4" fmla="*/ 0 w 4426371"/>
                    <a:gd name="connsiteY4" fmla="*/ 1061323 h 2966070"/>
                    <a:gd name="connsiteX0" fmla="*/ 1333500 w 4416846"/>
                    <a:gd name="connsiteY0" fmla="*/ 1266458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1333500 w 4416846"/>
                    <a:gd name="connsiteY4" fmla="*/ 1266458 h 2966070"/>
                    <a:gd name="connsiteX0" fmla="*/ 0 w 4416846"/>
                    <a:gd name="connsiteY0" fmla="*/ 1045543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0 w 4416846"/>
                    <a:gd name="connsiteY4" fmla="*/ 1045543 h 296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16846" h="2966070">
                      <a:moveTo>
                        <a:pt x="0" y="1045543"/>
                      </a:moveTo>
                      <a:lnTo>
                        <a:pt x="4416846" y="0"/>
                      </a:lnTo>
                      <a:lnTo>
                        <a:pt x="4416846" y="2966070"/>
                      </a:lnTo>
                      <a:lnTo>
                        <a:pt x="0" y="1928417"/>
                      </a:lnTo>
                      <a:lnTo>
                        <a:pt x="0" y="1045543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" name="Rechteck 5"/>
                <p:cNvSpPr/>
                <p:nvPr/>
              </p:nvSpPr>
              <p:spPr>
                <a:xfrm>
                  <a:off x="4727154" y="2832428"/>
                  <a:ext cx="4416846" cy="3580790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  <a:gd name="connsiteX0" fmla="*/ 0 w 4416846"/>
                    <a:gd name="connsiteY0" fmla="*/ 942975 h 2689845"/>
                    <a:gd name="connsiteX1" fmla="*/ 4416846 w 4416846"/>
                    <a:gd name="connsiteY1" fmla="*/ 0 h 2689845"/>
                    <a:gd name="connsiteX2" fmla="*/ 2454696 w 4416846"/>
                    <a:gd name="connsiteY2" fmla="*/ 2689845 h 2689845"/>
                    <a:gd name="connsiteX3" fmla="*/ 0 w 4416846"/>
                    <a:gd name="connsiteY3" fmla="*/ 2023095 h 2689845"/>
                    <a:gd name="connsiteX4" fmla="*/ 0 w 4416846"/>
                    <a:gd name="connsiteY4" fmla="*/ 942975 h 2689845"/>
                    <a:gd name="connsiteX0" fmla="*/ 0 w 4416846"/>
                    <a:gd name="connsiteY0" fmla="*/ 942975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2023095 h 2966070"/>
                    <a:gd name="connsiteX4" fmla="*/ 0 w 4416846"/>
                    <a:gd name="connsiteY4" fmla="*/ 942975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2023095 h 2966070"/>
                    <a:gd name="connsiteX4" fmla="*/ 0 w 4426371"/>
                    <a:gd name="connsiteY4" fmla="*/ 1061323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1928417 h 2966070"/>
                    <a:gd name="connsiteX4" fmla="*/ 0 w 4426371"/>
                    <a:gd name="connsiteY4" fmla="*/ 1061323 h 2966070"/>
                    <a:gd name="connsiteX0" fmla="*/ 1333500 w 4416846"/>
                    <a:gd name="connsiteY0" fmla="*/ 1266458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1333500 w 4416846"/>
                    <a:gd name="connsiteY4" fmla="*/ 1266458 h 2966070"/>
                    <a:gd name="connsiteX0" fmla="*/ 0 w 4416846"/>
                    <a:gd name="connsiteY0" fmla="*/ 1045543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0 w 4416846"/>
                    <a:gd name="connsiteY4" fmla="*/ 1045543 h 296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16846" h="2966070">
                      <a:moveTo>
                        <a:pt x="0" y="1045543"/>
                      </a:moveTo>
                      <a:lnTo>
                        <a:pt x="4416846" y="0"/>
                      </a:lnTo>
                      <a:lnTo>
                        <a:pt x="4416846" y="2966070"/>
                      </a:lnTo>
                      <a:lnTo>
                        <a:pt x="0" y="1928417"/>
                      </a:lnTo>
                      <a:lnTo>
                        <a:pt x="0" y="1045543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" name="Rechteck 5"/>
                <p:cNvSpPr/>
                <p:nvPr/>
              </p:nvSpPr>
              <p:spPr>
                <a:xfrm>
                  <a:off x="4727154" y="12242"/>
                  <a:ext cx="4416846" cy="3580791"/>
                </a:xfrm>
                <a:custGeom>
                  <a:avLst/>
                  <a:gdLst>
                    <a:gd name="connsiteX0" fmla="*/ 0 w 2454696"/>
                    <a:gd name="connsiteY0" fmla="*/ 0 h 1080120"/>
                    <a:gd name="connsiteX1" fmla="*/ 2454696 w 2454696"/>
                    <a:gd name="connsiteY1" fmla="*/ 0 h 1080120"/>
                    <a:gd name="connsiteX2" fmla="*/ 2454696 w 2454696"/>
                    <a:gd name="connsiteY2" fmla="*/ 1080120 h 1080120"/>
                    <a:gd name="connsiteX3" fmla="*/ 0 w 2454696"/>
                    <a:gd name="connsiteY3" fmla="*/ 1080120 h 1080120"/>
                    <a:gd name="connsiteX4" fmla="*/ 0 w 2454696"/>
                    <a:gd name="connsiteY4" fmla="*/ 0 h 1080120"/>
                    <a:gd name="connsiteX0" fmla="*/ 0 w 2454696"/>
                    <a:gd name="connsiteY0" fmla="*/ 0 h 1746870"/>
                    <a:gd name="connsiteX1" fmla="*/ 2454696 w 2454696"/>
                    <a:gd name="connsiteY1" fmla="*/ 0 h 1746870"/>
                    <a:gd name="connsiteX2" fmla="*/ 2454696 w 2454696"/>
                    <a:gd name="connsiteY2" fmla="*/ 1746870 h 1746870"/>
                    <a:gd name="connsiteX3" fmla="*/ 0 w 2454696"/>
                    <a:gd name="connsiteY3" fmla="*/ 1080120 h 1746870"/>
                    <a:gd name="connsiteX4" fmla="*/ 0 w 2454696"/>
                    <a:gd name="connsiteY4" fmla="*/ 0 h 1746870"/>
                    <a:gd name="connsiteX0" fmla="*/ 0 w 2454696"/>
                    <a:gd name="connsiteY0" fmla="*/ 685800 h 2432670"/>
                    <a:gd name="connsiteX1" fmla="*/ 2454696 w 2454696"/>
                    <a:gd name="connsiteY1" fmla="*/ 0 h 2432670"/>
                    <a:gd name="connsiteX2" fmla="*/ 2454696 w 2454696"/>
                    <a:gd name="connsiteY2" fmla="*/ 2432670 h 2432670"/>
                    <a:gd name="connsiteX3" fmla="*/ 0 w 2454696"/>
                    <a:gd name="connsiteY3" fmla="*/ 1765920 h 2432670"/>
                    <a:gd name="connsiteX4" fmla="*/ 0 w 2454696"/>
                    <a:gd name="connsiteY4" fmla="*/ 685800 h 2432670"/>
                    <a:gd name="connsiteX0" fmla="*/ 0 w 4416846"/>
                    <a:gd name="connsiteY0" fmla="*/ 942975 h 2689845"/>
                    <a:gd name="connsiteX1" fmla="*/ 4416846 w 4416846"/>
                    <a:gd name="connsiteY1" fmla="*/ 0 h 2689845"/>
                    <a:gd name="connsiteX2" fmla="*/ 2454696 w 4416846"/>
                    <a:gd name="connsiteY2" fmla="*/ 2689845 h 2689845"/>
                    <a:gd name="connsiteX3" fmla="*/ 0 w 4416846"/>
                    <a:gd name="connsiteY3" fmla="*/ 2023095 h 2689845"/>
                    <a:gd name="connsiteX4" fmla="*/ 0 w 4416846"/>
                    <a:gd name="connsiteY4" fmla="*/ 942975 h 2689845"/>
                    <a:gd name="connsiteX0" fmla="*/ 0 w 4416846"/>
                    <a:gd name="connsiteY0" fmla="*/ 942975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2023095 h 2966070"/>
                    <a:gd name="connsiteX4" fmla="*/ 0 w 4416846"/>
                    <a:gd name="connsiteY4" fmla="*/ 942975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2023095 h 2966070"/>
                    <a:gd name="connsiteX4" fmla="*/ 0 w 4426371"/>
                    <a:gd name="connsiteY4" fmla="*/ 1061323 h 2966070"/>
                    <a:gd name="connsiteX0" fmla="*/ 0 w 4426371"/>
                    <a:gd name="connsiteY0" fmla="*/ 1061323 h 2966070"/>
                    <a:gd name="connsiteX1" fmla="*/ 4426371 w 4426371"/>
                    <a:gd name="connsiteY1" fmla="*/ 0 h 2966070"/>
                    <a:gd name="connsiteX2" fmla="*/ 4426371 w 4426371"/>
                    <a:gd name="connsiteY2" fmla="*/ 2966070 h 2966070"/>
                    <a:gd name="connsiteX3" fmla="*/ 9525 w 4426371"/>
                    <a:gd name="connsiteY3" fmla="*/ 1928417 h 2966070"/>
                    <a:gd name="connsiteX4" fmla="*/ 0 w 4426371"/>
                    <a:gd name="connsiteY4" fmla="*/ 1061323 h 2966070"/>
                    <a:gd name="connsiteX0" fmla="*/ 1333500 w 4416846"/>
                    <a:gd name="connsiteY0" fmla="*/ 1266458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1333500 w 4416846"/>
                    <a:gd name="connsiteY4" fmla="*/ 1266458 h 2966070"/>
                    <a:gd name="connsiteX0" fmla="*/ 0 w 4416846"/>
                    <a:gd name="connsiteY0" fmla="*/ 1045543 h 2966070"/>
                    <a:gd name="connsiteX1" fmla="*/ 4416846 w 4416846"/>
                    <a:gd name="connsiteY1" fmla="*/ 0 h 2966070"/>
                    <a:gd name="connsiteX2" fmla="*/ 4416846 w 4416846"/>
                    <a:gd name="connsiteY2" fmla="*/ 2966070 h 2966070"/>
                    <a:gd name="connsiteX3" fmla="*/ 0 w 4416846"/>
                    <a:gd name="connsiteY3" fmla="*/ 1928417 h 2966070"/>
                    <a:gd name="connsiteX4" fmla="*/ 0 w 4416846"/>
                    <a:gd name="connsiteY4" fmla="*/ 1045543 h 296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16846" h="2966070">
                      <a:moveTo>
                        <a:pt x="0" y="1045543"/>
                      </a:moveTo>
                      <a:lnTo>
                        <a:pt x="4416846" y="0"/>
                      </a:lnTo>
                      <a:lnTo>
                        <a:pt x="4416846" y="2966070"/>
                      </a:lnTo>
                      <a:lnTo>
                        <a:pt x="0" y="1928417"/>
                      </a:lnTo>
                      <a:lnTo>
                        <a:pt x="0" y="1045543"/>
                      </a:lnTo>
                      <a:close/>
                    </a:path>
                  </a:pathLst>
                </a:custGeom>
                <a:solidFill>
                  <a:srgbClr val="95B3D7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5" name="Gerade Verbindung 14"/>
                <p:cNvCxnSpPr/>
                <p:nvPr/>
              </p:nvCxnSpPr>
              <p:spPr>
                <a:xfrm>
                  <a:off x="4727154" y="1262578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Gerade Verbindung 15"/>
                <p:cNvCxnSpPr/>
                <p:nvPr/>
              </p:nvCxnSpPr>
              <p:spPr>
                <a:xfrm>
                  <a:off x="4727154" y="2672228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Gerade Verbindung 16"/>
                <p:cNvCxnSpPr/>
                <p:nvPr/>
              </p:nvCxnSpPr>
              <p:spPr>
                <a:xfrm>
                  <a:off x="4727154" y="4040380"/>
                  <a:ext cx="0" cy="108012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" name="Ellipse 27"/>
              <p:cNvSpPr/>
              <p:nvPr/>
            </p:nvSpPr>
            <p:spPr>
              <a:xfrm>
                <a:off x="2555776" y="1512011"/>
                <a:ext cx="360443" cy="350911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" name="Ellipse 28"/>
              <p:cNvSpPr/>
              <p:nvPr/>
            </p:nvSpPr>
            <p:spPr>
              <a:xfrm>
                <a:off x="8433335" y="1300905"/>
                <a:ext cx="360443" cy="350911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31" name="Gerade Verbindung 30"/>
              <p:cNvCxnSpPr>
                <a:endCxn id="28" idx="2"/>
              </p:cNvCxnSpPr>
              <p:nvPr/>
            </p:nvCxnSpPr>
            <p:spPr>
              <a:xfrm>
                <a:off x="755576" y="1265256"/>
                <a:ext cx="1800200" cy="42221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Gerade Verbindung 31"/>
              <p:cNvCxnSpPr>
                <a:endCxn id="28" idx="2"/>
              </p:cNvCxnSpPr>
              <p:nvPr/>
            </p:nvCxnSpPr>
            <p:spPr>
              <a:xfrm flipV="1">
                <a:off x="755576" y="1687467"/>
                <a:ext cx="1800200" cy="4989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Gerade Verbindung 34"/>
              <p:cNvCxnSpPr>
                <a:endCxn id="29" idx="2"/>
              </p:cNvCxnSpPr>
              <p:nvPr/>
            </p:nvCxnSpPr>
            <p:spPr>
              <a:xfrm flipV="1">
                <a:off x="4644008" y="1476361"/>
                <a:ext cx="3789327" cy="79131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Gerade Verbindung 36"/>
              <p:cNvCxnSpPr>
                <a:endCxn id="29" idx="2"/>
              </p:cNvCxnSpPr>
              <p:nvPr/>
            </p:nvCxnSpPr>
            <p:spPr>
              <a:xfrm>
                <a:off x="4644008" y="1188551"/>
                <a:ext cx="3789327" cy="287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" name="Bogen 40"/>
              <p:cNvSpPr/>
              <p:nvPr/>
            </p:nvSpPr>
            <p:spPr>
              <a:xfrm>
                <a:off x="2123526" y="1266881"/>
                <a:ext cx="864499" cy="841170"/>
              </a:xfrm>
              <a:prstGeom prst="arc">
                <a:avLst>
                  <a:gd name="adj1" fmla="val 9875784"/>
                  <a:gd name="adj2" fmla="val 11547405"/>
                </a:avLst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" name="Bogen 41"/>
              <p:cNvSpPr/>
              <p:nvPr/>
            </p:nvSpPr>
            <p:spPr>
              <a:xfrm>
                <a:off x="7984143" y="1062574"/>
                <a:ext cx="864499" cy="841170"/>
              </a:xfrm>
              <a:prstGeom prst="arc">
                <a:avLst>
                  <a:gd name="adj1" fmla="val 10168958"/>
                  <a:gd name="adj2" fmla="val 11165576"/>
                </a:avLst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2254089" y="1687466"/>
                <a:ext cx="30168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1600" dirty="0" smtClean="0"/>
                  <a:t>α</a:t>
                </a:r>
                <a:endParaRPr lang="de-DE" sz="2800" dirty="0"/>
              </a:p>
            </p:txBody>
          </p:sp>
        </p:grpSp>
        <p:sp>
          <p:nvSpPr>
            <p:cNvPr id="46" name="Textfeld 45"/>
            <p:cNvSpPr txBox="1"/>
            <p:nvPr/>
          </p:nvSpPr>
          <p:spPr>
            <a:xfrm>
              <a:off x="8114706" y="1427411"/>
              <a:ext cx="3016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1600" dirty="0" smtClean="0"/>
                <a:t>α</a:t>
              </a:r>
              <a:endParaRPr lang="de-DE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1643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5"/>
          <p:cNvSpPr/>
          <p:nvPr/>
        </p:nvSpPr>
        <p:spPr>
          <a:xfrm>
            <a:off x="2048508" y="692696"/>
            <a:ext cx="2454696" cy="1552234"/>
          </a:xfrm>
          <a:custGeom>
            <a:avLst/>
            <a:gdLst>
              <a:gd name="connsiteX0" fmla="*/ 0 w 2454696"/>
              <a:gd name="connsiteY0" fmla="*/ 0 h 1080120"/>
              <a:gd name="connsiteX1" fmla="*/ 2454696 w 2454696"/>
              <a:gd name="connsiteY1" fmla="*/ 0 h 1080120"/>
              <a:gd name="connsiteX2" fmla="*/ 2454696 w 2454696"/>
              <a:gd name="connsiteY2" fmla="*/ 1080120 h 1080120"/>
              <a:gd name="connsiteX3" fmla="*/ 0 w 2454696"/>
              <a:gd name="connsiteY3" fmla="*/ 1080120 h 1080120"/>
              <a:gd name="connsiteX4" fmla="*/ 0 w 2454696"/>
              <a:gd name="connsiteY4" fmla="*/ 0 h 1080120"/>
              <a:gd name="connsiteX0" fmla="*/ 0 w 2454696"/>
              <a:gd name="connsiteY0" fmla="*/ 0 h 1746870"/>
              <a:gd name="connsiteX1" fmla="*/ 2454696 w 2454696"/>
              <a:gd name="connsiteY1" fmla="*/ 0 h 1746870"/>
              <a:gd name="connsiteX2" fmla="*/ 2454696 w 2454696"/>
              <a:gd name="connsiteY2" fmla="*/ 1746870 h 1746870"/>
              <a:gd name="connsiteX3" fmla="*/ 0 w 2454696"/>
              <a:gd name="connsiteY3" fmla="*/ 1080120 h 1746870"/>
              <a:gd name="connsiteX4" fmla="*/ 0 w 2454696"/>
              <a:gd name="connsiteY4" fmla="*/ 0 h 1746870"/>
              <a:gd name="connsiteX0" fmla="*/ 0 w 2454696"/>
              <a:gd name="connsiteY0" fmla="*/ 685800 h 2432670"/>
              <a:gd name="connsiteX1" fmla="*/ 2454696 w 2454696"/>
              <a:gd name="connsiteY1" fmla="*/ 0 h 2432670"/>
              <a:gd name="connsiteX2" fmla="*/ 2454696 w 2454696"/>
              <a:gd name="connsiteY2" fmla="*/ 2432670 h 2432670"/>
              <a:gd name="connsiteX3" fmla="*/ 0 w 2454696"/>
              <a:gd name="connsiteY3" fmla="*/ 1765920 h 2432670"/>
              <a:gd name="connsiteX4" fmla="*/ 0 w 2454696"/>
              <a:gd name="connsiteY4" fmla="*/ 685800 h 2432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4696" h="2432670">
                <a:moveTo>
                  <a:pt x="0" y="685800"/>
                </a:moveTo>
                <a:lnTo>
                  <a:pt x="2454696" y="0"/>
                </a:lnTo>
                <a:lnTo>
                  <a:pt x="2454696" y="2432670"/>
                </a:lnTo>
                <a:lnTo>
                  <a:pt x="0" y="1765920"/>
                </a:lnTo>
                <a:lnTo>
                  <a:pt x="0" y="685800"/>
                </a:lnTo>
                <a:close/>
              </a:path>
            </a:pathLst>
          </a:custGeom>
          <a:solidFill>
            <a:srgbClr val="95B3D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 Verbindung 2"/>
          <p:cNvCxnSpPr/>
          <p:nvPr/>
        </p:nvCxnSpPr>
        <p:spPr>
          <a:xfrm>
            <a:off x="2048508" y="1130290"/>
            <a:ext cx="0" cy="6892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Ellipse 3"/>
          <p:cNvSpPr/>
          <p:nvPr/>
        </p:nvSpPr>
        <p:spPr>
          <a:xfrm>
            <a:off x="2555776" y="1267028"/>
            <a:ext cx="360443" cy="35091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/>
          <p:cNvGrpSpPr/>
          <p:nvPr/>
        </p:nvGrpSpPr>
        <p:grpSpPr>
          <a:xfrm>
            <a:off x="283579" y="1249878"/>
            <a:ext cx="1539859" cy="785995"/>
            <a:chOff x="283579" y="1249878"/>
            <a:chExt cx="1539859" cy="785995"/>
          </a:xfrm>
        </p:grpSpPr>
        <p:sp>
          <p:nvSpPr>
            <p:cNvPr id="8" name="Freihandform 7"/>
            <p:cNvSpPr/>
            <p:nvPr/>
          </p:nvSpPr>
          <p:spPr>
            <a:xfrm>
              <a:off x="496598" y="1506485"/>
              <a:ext cx="1000942" cy="366549"/>
            </a:xfrm>
            <a:custGeom>
              <a:avLst/>
              <a:gdLst>
                <a:gd name="connsiteX0" fmla="*/ 0 w 1447138"/>
                <a:gd name="connsiteY0" fmla="*/ 526888 h 529948"/>
                <a:gd name="connsiteX1" fmla="*/ 198783 w 1447138"/>
                <a:gd name="connsiteY1" fmla="*/ 526888 h 529948"/>
                <a:gd name="connsiteX2" fmla="*/ 254442 w 1447138"/>
                <a:gd name="connsiteY2" fmla="*/ 495082 h 529948"/>
                <a:gd name="connsiteX3" fmla="*/ 389614 w 1447138"/>
                <a:gd name="connsiteY3" fmla="*/ 351959 h 529948"/>
                <a:gd name="connsiteX4" fmla="*/ 524786 w 1447138"/>
                <a:gd name="connsiteY4" fmla="*/ 169079 h 529948"/>
                <a:gd name="connsiteX5" fmla="*/ 691764 w 1447138"/>
                <a:gd name="connsiteY5" fmla="*/ 2102 h 529948"/>
                <a:gd name="connsiteX6" fmla="*/ 850790 w 1447138"/>
                <a:gd name="connsiteY6" fmla="*/ 97517 h 529948"/>
                <a:gd name="connsiteX7" fmla="*/ 1073426 w 1447138"/>
                <a:gd name="connsiteY7" fmla="*/ 407618 h 529948"/>
                <a:gd name="connsiteX8" fmla="*/ 1256306 w 1447138"/>
                <a:gd name="connsiteY8" fmla="*/ 510985 h 529948"/>
                <a:gd name="connsiteX9" fmla="*/ 1447138 w 1447138"/>
                <a:gd name="connsiteY9" fmla="*/ 526888 h 5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138" h="529948">
                  <a:moveTo>
                    <a:pt x="0" y="526888"/>
                  </a:moveTo>
                  <a:cubicBezTo>
                    <a:pt x="78188" y="529538"/>
                    <a:pt x="156376" y="532189"/>
                    <a:pt x="198783" y="526888"/>
                  </a:cubicBezTo>
                  <a:cubicBezTo>
                    <a:pt x="241190" y="521587"/>
                    <a:pt x="222637" y="524237"/>
                    <a:pt x="254442" y="495082"/>
                  </a:cubicBezTo>
                  <a:cubicBezTo>
                    <a:pt x="286247" y="465927"/>
                    <a:pt x="344557" y="406293"/>
                    <a:pt x="389614" y="351959"/>
                  </a:cubicBezTo>
                  <a:cubicBezTo>
                    <a:pt x="434671" y="297625"/>
                    <a:pt x="474428" y="227388"/>
                    <a:pt x="524786" y="169079"/>
                  </a:cubicBezTo>
                  <a:cubicBezTo>
                    <a:pt x="575144" y="110770"/>
                    <a:pt x="637430" y="14029"/>
                    <a:pt x="691764" y="2102"/>
                  </a:cubicBezTo>
                  <a:cubicBezTo>
                    <a:pt x="746098" y="-9825"/>
                    <a:pt x="787180" y="29931"/>
                    <a:pt x="850790" y="97517"/>
                  </a:cubicBezTo>
                  <a:cubicBezTo>
                    <a:pt x="914400" y="165103"/>
                    <a:pt x="1005840" y="338707"/>
                    <a:pt x="1073426" y="407618"/>
                  </a:cubicBezTo>
                  <a:cubicBezTo>
                    <a:pt x="1141012" y="476529"/>
                    <a:pt x="1194021" y="491107"/>
                    <a:pt x="1256306" y="510985"/>
                  </a:cubicBezTo>
                  <a:cubicBezTo>
                    <a:pt x="1318591" y="530863"/>
                    <a:pt x="1382864" y="528875"/>
                    <a:pt x="1447138" y="52688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3" name="Gruppieren 12"/>
            <p:cNvGrpSpPr/>
            <p:nvPr/>
          </p:nvGrpSpPr>
          <p:grpSpPr>
            <a:xfrm>
              <a:off x="283579" y="1249878"/>
              <a:ext cx="1539859" cy="785995"/>
              <a:chOff x="424226" y="3007113"/>
              <a:chExt cx="2939071" cy="1500198"/>
            </a:xfrm>
          </p:grpSpPr>
          <p:cxnSp>
            <p:nvCxnSpPr>
              <p:cNvPr id="9" name="Gerade Verbindung mit Pfeil 8"/>
              <p:cNvCxnSpPr/>
              <p:nvPr/>
            </p:nvCxnSpPr>
            <p:spPr>
              <a:xfrm flipV="1">
                <a:off x="424226" y="4190601"/>
                <a:ext cx="2939071" cy="4169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mit Pfeil 11"/>
              <p:cNvCxnSpPr/>
              <p:nvPr/>
            </p:nvCxnSpPr>
            <p:spPr>
              <a:xfrm rot="5400000" flipH="1" flipV="1">
                <a:off x="-75145" y="3756517"/>
                <a:ext cx="1500198" cy="139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hteck 5"/>
          <p:cNvSpPr/>
          <p:nvPr/>
        </p:nvSpPr>
        <p:spPr>
          <a:xfrm>
            <a:off x="2048508" y="2397330"/>
            <a:ext cx="2454696" cy="1552234"/>
          </a:xfrm>
          <a:custGeom>
            <a:avLst/>
            <a:gdLst>
              <a:gd name="connsiteX0" fmla="*/ 0 w 2454696"/>
              <a:gd name="connsiteY0" fmla="*/ 0 h 1080120"/>
              <a:gd name="connsiteX1" fmla="*/ 2454696 w 2454696"/>
              <a:gd name="connsiteY1" fmla="*/ 0 h 1080120"/>
              <a:gd name="connsiteX2" fmla="*/ 2454696 w 2454696"/>
              <a:gd name="connsiteY2" fmla="*/ 1080120 h 1080120"/>
              <a:gd name="connsiteX3" fmla="*/ 0 w 2454696"/>
              <a:gd name="connsiteY3" fmla="*/ 1080120 h 1080120"/>
              <a:gd name="connsiteX4" fmla="*/ 0 w 2454696"/>
              <a:gd name="connsiteY4" fmla="*/ 0 h 1080120"/>
              <a:gd name="connsiteX0" fmla="*/ 0 w 2454696"/>
              <a:gd name="connsiteY0" fmla="*/ 0 h 1746870"/>
              <a:gd name="connsiteX1" fmla="*/ 2454696 w 2454696"/>
              <a:gd name="connsiteY1" fmla="*/ 0 h 1746870"/>
              <a:gd name="connsiteX2" fmla="*/ 2454696 w 2454696"/>
              <a:gd name="connsiteY2" fmla="*/ 1746870 h 1746870"/>
              <a:gd name="connsiteX3" fmla="*/ 0 w 2454696"/>
              <a:gd name="connsiteY3" fmla="*/ 1080120 h 1746870"/>
              <a:gd name="connsiteX4" fmla="*/ 0 w 2454696"/>
              <a:gd name="connsiteY4" fmla="*/ 0 h 1746870"/>
              <a:gd name="connsiteX0" fmla="*/ 0 w 2454696"/>
              <a:gd name="connsiteY0" fmla="*/ 685800 h 2432670"/>
              <a:gd name="connsiteX1" fmla="*/ 2454696 w 2454696"/>
              <a:gd name="connsiteY1" fmla="*/ 0 h 2432670"/>
              <a:gd name="connsiteX2" fmla="*/ 2454696 w 2454696"/>
              <a:gd name="connsiteY2" fmla="*/ 2432670 h 2432670"/>
              <a:gd name="connsiteX3" fmla="*/ 0 w 2454696"/>
              <a:gd name="connsiteY3" fmla="*/ 1765920 h 2432670"/>
              <a:gd name="connsiteX4" fmla="*/ 0 w 2454696"/>
              <a:gd name="connsiteY4" fmla="*/ 685800 h 2432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4696" h="2432670">
                <a:moveTo>
                  <a:pt x="0" y="685800"/>
                </a:moveTo>
                <a:lnTo>
                  <a:pt x="2454696" y="0"/>
                </a:lnTo>
                <a:lnTo>
                  <a:pt x="2454696" y="2432670"/>
                </a:lnTo>
                <a:lnTo>
                  <a:pt x="0" y="1765920"/>
                </a:lnTo>
                <a:lnTo>
                  <a:pt x="0" y="685800"/>
                </a:lnTo>
                <a:close/>
              </a:path>
            </a:pathLst>
          </a:custGeom>
          <a:solidFill>
            <a:srgbClr val="95B3D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15"/>
          <p:cNvCxnSpPr/>
          <p:nvPr/>
        </p:nvCxnSpPr>
        <p:spPr>
          <a:xfrm>
            <a:off x="2048508" y="2834924"/>
            <a:ext cx="0" cy="6892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Ellipse 16"/>
          <p:cNvSpPr/>
          <p:nvPr/>
        </p:nvSpPr>
        <p:spPr>
          <a:xfrm>
            <a:off x="3419872" y="2873504"/>
            <a:ext cx="723292" cy="70416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8" name="Gruppieren 17"/>
          <p:cNvGrpSpPr/>
          <p:nvPr/>
        </p:nvGrpSpPr>
        <p:grpSpPr>
          <a:xfrm>
            <a:off x="283579" y="2954512"/>
            <a:ext cx="1539859" cy="785995"/>
            <a:chOff x="283579" y="1249878"/>
            <a:chExt cx="1539859" cy="785995"/>
          </a:xfrm>
        </p:grpSpPr>
        <p:sp>
          <p:nvSpPr>
            <p:cNvPr id="19" name="Freihandform 18"/>
            <p:cNvSpPr/>
            <p:nvPr/>
          </p:nvSpPr>
          <p:spPr>
            <a:xfrm>
              <a:off x="496598" y="1506485"/>
              <a:ext cx="1000942" cy="366549"/>
            </a:xfrm>
            <a:custGeom>
              <a:avLst/>
              <a:gdLst>
                <a:gd name="connsiteX0" fmla="*/ 0 w 1447138"/>
                <a:gd name="connsiteY0" fmla="*/ 526888 h 529948"/>
                <a:gd name="connsiteX1" fmla="*/ 198783 w 1447138"/>
                <a:gd name="connsiteY1" fmla="*/ 526888 h 529948"/>
                <a:gd name="connsiteX2" fmla="*/ 254442 w 1447138"/>
                <a:gd name="connsiteY2" fmla="*/ 495082 h 529948"/>
                <a:gd name="connsiteX3" fmla="*/ 389614 w 1447138"/>
                <a:gd name="connsiteY3" fmla="*/ 351959 h 529948"/>
                <a:gd name="connsiteX4" fmla="*/ 524786 w 1447138"/>
                <a:gd name="connsiteY4" fmla="*/ 169079 h 529948"/>
                <a:gd name="connsiteX5" fmla="*/ 691764 w 1447138"/>
                <a:gd name="connsiteY5" fmla="*/ 2102 h 529948"/>
                <a:gd name="connsiteX6" fmla="*/ 850790 w 1447138"/>
                <a:gd name="connsiteY6" fmla="*/ 97517 h 529948"/>
                <a:gd name="connsiteX7" fmla="*/ 1073426 w 1447138"/>
                <a:gd name="connsiteY7" fmla="*/ 407618 h 529948"/>
                <a:gd name="connsiteX8" fmla="*/ 1256306 w 1447138"/>
                <a:gd name="connsiteY8" fmla="*/ 510985 h 529948"/>
                <a:gd name="connsiteX9" fmla="*/ 1447138 w 1447138"/>
                <a:gd name="connsiteY9" fmla="*/ 526888 h 5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138" h="529948">
                  <a:moveTo>
                    <a:pt x="0" y="526888"/>
                  </a:moveTo>
                  <a:cubicBezTo>
                    <a:pt x="78188" y="529538"/>
                    <a:pt x="156376" y="532189"/>
                    <a:pt x="198783" y="526888"/>
                  </a:cubicBezTo>
                  <a:cubicBezTo>
                    <a:pt x="241190" y="521587"/>
                    <a:pt x="222637" y="524237"/>
                    <a:pt x="254442" y="495082"/>
                  </a:cubicBezTo>
                  <a:cubicBezTo>
                    <a:pt x="286247" y="465927"/>
                    <a:pt x="344557" y="406293"/>
                    <a:pt x="389614" y="351959"/>
                  </a:cubicBezTo>
                  <a:cubicBezTo>
                    <a:pt x="434671" y="297625"/>
                    <a:pt x="474428" y="227388"/>
                    <a:pt x="524786" y="169079"/>
                  </a:cubicBezTo>
                  <a:cubicBezTo>
                    <a:pt x="575144" y="110770"/>
                    <a:pt x="637430" y="14029"/>
                    <a:pt x="691764" y="2102"/>
                  </a:cubicBezTo>
                  <a:cubicBezTo>
                    <a:pt x="746098" y="-9825"/>
                    <a:pt x="787180" y="29931"/>
                    <a:pt x="850790" y="97517"/>
                  </a:cubicBezTo>
                  <a:cubicBezTo>
                    <a:pt x="914400" y="165103"/>
                    <a:pt x="1005840" y="338707"/>
                    <a:pt x="1073426" y="407618"/>
                  </a:cubicBezTo>
                  <a:cubicBezTo>
                    <a:pt x="1141012" y="476529"/>
                    <a:pt x="1194021" y="491107"/>
                    <a:pt x="1256306" y="510985"/>
                  </a:cubicBezTo>
                  <a:cubicBezTo>
                    <a:pt x="1318591" y="530863"/>
                    <a:pt x="1382864" y="528875"/>
                    <a:pt x="1447138" y="52688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0" name="Gruppieren 19"/>
            <p:cNvGrpSpPr/>
            <p:nvPr/>
          </p:nvGrpSpPr>
          <p:grpSpPr>
            <a:xfrm>
              <a:off x="283579" y="1249878"/>
              <a:ext cx="1539859" cy="785995"/>
              <a:chOff x="424226" y="3007113"/>
              <a:chExt cx="2939071" cy="1500198"/>
            </a:xfrm>
          </p:grpSpPr>
          <p:cxnSp>
            <p:nvCxnSpPr>
              <p:cNvPr id="21" name="Gerade Verbindung mit Pfeil 20"/>
              <p:cNvCxnSpPr/>
              <p:nvPr/>
            </p:nvCxnSpPr>
            <p:spPr>
              <a:xfrm flipV="1">
                <a:off x="424226" y="4190601"/>
                <a:ext cx="2939071" cy="4169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mit Pfeil 21"/>
              <p:cNvCxnSpPr/>
              <p:nvPr/>
            </p:nvCxnSpPr>
            <p:spPr>
              <a:xfrm rot="5400000" flipH="1" flipV="1">
                <a:off x="-75145" y="3756517"/>
                <a:ext cx="1500198" cy="139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Rechteck 5"/>
          <p:cNvSpPr/>
          <p:nvPr/>
        </p:nvSpPr>
        <p:spPr>
          <a:xfrm>
            <a:off x="6588224" y="692696"/>
            <a:ext cx="2454696" cy="1552234"/>
          </a:xfrm>
          <a:custGeom>
            <a:avLst/>
            <a:gdLst>
              <a:gd name="connsiteX0" fmla="*/ 0 w 2454696"/>
              <a:gd name="connsiteY0" fmla="*/ 0 h 1080120"/>
              <a:gd name="connsiteX1" fmla="*/ 2454696 w 2454696"/>
              <a:gd name="connsiteY1" fmla="*/ 0 h 1080120"/>
              <a:gd name="connsiteX2" fmla="*/ 2454696 w 2454696"/>
              <a:gd name="connsiteY2" fmla="*/ 1080120 h 1080120"/>
              <a:gd name="connsiteX3" fmla="*/ 0 w 2454696"/>
              <a:gd name="connsiteY3" fmla="*/ 1080120 h 1080120"/>
              <a:gd name="connsiteX4" fmla="*/ 0 w 2454696"/>
              <a:gd name="connsiteY4" fmla="*/ 0 h 1080120"/>
              <a:gd name="connsiteX0" fmla="*/ 0 w 2454696"/>
              <a:gd name="connsiteY0" fmla="*/ 0 h 1746870"/>
              <a:gd name="connsiteX1" fmla="*/ 2454696 w 2454696"/>
              <a:gd name="connsiteY1" fmla="*/ 0 h 1746870"/>
              <a:gd name="connsiteX2" fmla="*/ 2454696 w 2454696"/>
              <a:gd name="connsiteY2" fmla="*/ 1746870 h 1746870"/>
              <a:gd name="connsiteX3" fmla="*/ 0 w 2454696"/>
              <a:gd name="connsiteY3" fmla="*/ 1080120 h 1746870"/>
              <a:gd name="connsiteX4" fmla="*/ 0 w 2454696"/>
              <a:gd name="connsiteY4" fmla="*/ 0 h 1746870"/>
              <a:gd name="connsiteX0" fmla="*/ 0 w 2454696"/>
              <a:gd name="connsiteY0" fmla="*/ 685800 h 2432670"/>
              <a:gd name="connsiteX1" fmla="*/ 2454696 w 2454696"/>
              <a:gd name="connsiteY1" fmla="*/ 0 h 2432670"/>
              <a:gd name="connsiteX2" fmla="*/ 2454696 w 2454696"/>
              <a:gd name="connsiteY2" fmla="*/ 2432670 h 2432670"/>
              <a:gd name="connsiteX3" fmla="*/ 0 w 2454696"/>
              <a:gd name="connsiteY3" fmla="*/ 1765920 h 2432670"/>
              <a:gd name="connsiteX4" fmla="*/ 0 w 2454696"/>
              <a:gd name="connsiteY4" fmla="*/ 685800 h 2432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4696" h="2432670">
                <a:moveTo>
                  <a:pt x="0" y="685800"/>
                </a:moveTo>
                <a:lnTo>
                  <a:pt x="2454696" y="0"/>
                </a:lnTo>
                <a:lnTo>
                  <a:pt x="2454696" y="2432670"/>
                </a:lnTo>
                <a:lnTo>
                  <a:pt x="0" y="1765920"/>
                </a:lnTo>
                <a:lnTo>
                  <a:pt x="0" y="685800"/>
                </a:lnTo>
                <a:close/>
              </a:path>
            </a:pathLst>
          </a:custGeom>
          <a:solidFill>
            <a:srgbClr val="95B3D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23"/>
          <p:cNvCxnSpPr/>
          <p:nvPr/>
        </p:nvCxnSpPr>
        <p:spPr>
          <a:xfrm>
            <a:off x="6588224" y="1130290"/>
            <a:ext cx="0" cy="6892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Ellipse 24"/>
          <p:cNvSpPr/>
          <p:nvPr/>
        </p:nvSpPr>
        <p:spPr>
          <a:xfrm>
            <a:off x="7779366" y="1299434"/>
            <a:ext cx="360443" cy="35091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6" name="Gruppieren 25"/>
          <p:cNvGrpSpPr/>
          <p:nvPr/>
        </p:nvGrpSpPr>
        <p:grpSpPr>
          <a:xfrm>
            <a:off x="4823295" y="1249878"/>
            <a:ext cx="1539859" cy="785995"/>
            <a:chOff x="283579" y="1249878"/>
            <a:chExt cx="1539859" cy="785995"/>
          </a:xfrm>
        </p:grpSpPr>
        <p:sp>
          <p:nvSpPr>
            <p:cNvPr id="27" name="Freihandform 26"/>
            <p:cNvSpPr/>
            <p:nvPr/>
          </p:nvSpPr>
          <p:spPr>
            <a:xfrm>
              <a:off x="496598" y="1506485"/>
              <a:ext cx="1000942" cy="366549"/>
            </a:xfrm>
            <a:custGeom>
              <a:avLst/>
              <a:gdLst>
                <a:gd name="connsiteX0" fmla="*/ 0 w 1447138"/>
                <a:gd name="connsiteY0" fmla="*/ 526888 h 529948"/>
                <a:gd name="connsiteX1" fmla="*/ 198783 w 1447138"/>
                <a:gd name="connsiteY1" fmla="*/ 526888 h 529948"/>
                <a:gd name="connsiteX2" fmla="*/ 254442 w 1447138"/>
                <a:gd name="connsiteY2" fmla="*/ 495082 h 529948"/>
                <a:gd name="connsiteX3" fmla="*/ 389614 w 1447138"/>
                <a:gd name="connsiteY3" fmla="*/ 351959 h 529948"/>
                <a:gd name="connsiteX4" fmla="*/ 524786 w 1447138"/>
                <a:gd name="connsiteY4" fmla="*/ 169079 h 529948"/>
                <a:gd name="connsiteX5" fmla="*/ 691764 w 1447138"/>
                <a:gd name="connsiteY5" fmla="*/ 2102 h 529948"/>
                <a:gd name="connsiteX6" fmla="*/ 850790 w 1447138"/>
                <a:gd name="connsiteY6" fmla="*/ 97517 h 529948"/>
                <a:gd name="connsiteX7" fmla="*/ 1073426 w 1447138"/>
                <a:gd name="connsiteY7" fmla="*/ 407618 h 529948"/>
                <a:gd name="connsiteX8" fmla="*/ 1256306 w 1447138"/>
                <a:gd name="connsiteY8" fmla="*/ 510985 h 529948"/>
                <a:gd name="connsiteX9" fmla="*/ 1447138 w 1447138"/>
                <a:gd name="connsiteY9" fmla="*/ 526888 h 5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138" h="529948">
                  <a:moveTo>
                    <a:pt x="0" y="526888"/>
                  </a:moveTo>
                  <a:cubicBezTo>
                    <a:pt x="78188" y="529538"/>
                    <a:pt x="156376" y="532189"/>
                    <a:pt x="198783" y="526888"/>
                  </a:cubicBezTo>
                  <a:cubicBezTo>
                    <a:pt x="241190" y="521587"/>
                    <a:pt x="222637" y="524237"/>
                    <a:pt x="254442" y="495082"/>
                  </a:cubicBezTo>
                  <a:cubicBezTo>
                    <a:pt x="286247" y="465927"/>
                    <a:pt x="344557" y="406293"/>
                    <a:pt x="389614" y="351959"/>
                  </a:cubicBezTo>
                  <a:cubicBezTo>
                    <a:pt x="434671" y="297625"/>
                    <a:pt x="474428" y="227388"/>
                    <a:pt x="524786" y="169079"/>
                  </a:cubicBezTo>
                  <a:cubicBezTo>
                    <a:pt x="575144" y="110770"/>
                    <a:pt x="637430" y="14029"/>
                    <a:pt x="691764" y="2102"/>
                  </a:cubicBezTo>
                  <a:cubicBezTo>
                    <a:pt x="746098" y="-9825"/>
                    <a:pt x="787180" y="29931"/>
                    <a:pt x="850790" y="97517"/>
                  </a:cubicBezTo>
                  <a:cubicBezTo>
                    <a:pt x="914400" y="165103"/>
                    <a:pt x="1005840" y="338707"/>
                    <a:pt x="1073426" y="407618"/>
                  </a:cubicBezTo>
                  <a:cubicBezTo>
                    <a:pt x="1141012" y="476529"/>
                    <a:pt x="1194021" y="491107"/>
                    <a:pt x="1256306" y="510985"/>
                  </a:cubicBezTo>
                  <a:cubicBezTo>
                    <a:pt x="1318591" y="530863"/>
                    <a:pt x="1382864" y="528875"/>
                    <a:pt x="1447138" y="52688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8" name="Gruppieren 27"/>
            <p:cNvGrpSpPr/>
            <p:nvPr/>
          </p:nvGrpSpPr>
          <p:grpSpPr>
            <a:xfrm>
              <a:off x="283579" y="1249878"/>
              <a:ext cx="1539859" cy="785995"/>
              <a:chOff x="424226" y="3007113"/>
              <a:chExt cx="2939071" cy="1500198"/>
            </a:xfrm>
          </p:grpSpPr>
          <p:cxnSp>
            <p:nvCxnSpPr>
              <p:cNvPr id="29" name="Gerade Verbindung mit Pfeil 28"/>
              <p:cNvCxnSpPr/>
              <p:nvPr/>
            </p:nvCxnSpPr>
            <p:spPr>
              <a:xfrm flipV="1">
                <a:off x="424226" y="4190601"/>
                <a:ext cx="2939071" cy="4169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Gerade Verbindung mit Pfeil 29"/>
              <p:cNvCxnSpPr/>
              <p:nvPr/>
            </p:nvCxnSpPr>
            <p:spPr>
              <a:xfrm rot="5400000" flipH="1" flipV="1">
                <a:off x="-75145" y="3756517"/>
                <a:ext cx="1500198" cy="139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Rechteck 5"/>
          <p:cNvSpPr/>
          <p:nvPr/>
        </p:nvSpPr>
        <p:spPr>
          <a:xfrm>
            <a:off x="6588224" y="2397330"/>
            <a:ext cx="2454696" cy="1552234"/>
          </a:xfrm>
          <a:custGeom>
            <a:avLst/>
            <a:gdLst>
              <a:gd name="connsiteX0" fmla="*/ 0 w 2454696"/>
              <a:gd name="connsiteY0" fmla="*/ 0 h 1080120"/>
              <a:gd name="connsiteX1" fmla="*/ 2454696 w 2454696"/>
              <a:gd name="connsiteY1" fmla="*/ 0 h 1080120"/>
              <a:gd name="connsiteX2" fmla="*/ 2454696 w 2454696"/>
              <a:gd name="connsiteY2" fmla="*/ 1080120 h 1080120"/>
              <a:gd name="connsiteX3" fmla="*/ 0 w 2454696"/>
              <a:gd name="connsiteY3" fmla="*/ 1080120 h 1080120"/>
              <a:gd name="connsiteX4" fmla="*/ 0 w 2454696"/>
              <a:gd name="connsiteY4" fmla="*/ 0 h 1080120"/>
              <a:gd name="connsiteX0" fmla="*/ 0 w 2454696"/>
              <a:gd name="connsiteY0" fmla="*/ 0 h 1746870"/>
              <a:gd name="connsiteX1" fmla="*/ 2454696 w 2454696"/>
              <a:gd name="connsiteY1" fmla="*/ 0 h 1746870"/>
              <a:gd name="connsiteX2" fmla="*/ 2454696 w 2454696"/>
              <a:gd name="connsiteY2" fmla="*/ 1746870 h 1746870"/>
              <a:gd name="connsiteX3" fmla="*/ 0 w 2454696"/>
              <a:gd name="connsiteY3" fmla="*/ 1080120 h 1746870"/>
              <a:gd name="connsiteX4" fmla="*/ 0 w 2454696"/>
              <a:gd name="connsiteY4" fmla="*/ 0 h 1746870"/>
              <a:gd name="connsiteX0" fmla="*/ 0 w 2454696"/>
              <a:gd name="connsiteY0" fmla="*/ 685800 h 2432670"/>
              <a:gd name="connsiteX1" fmla="*/ 2454696 w 2454696"/>
              <a:gd name="connsiteY1" fmla="*/ 0 h 2432670"/>
              <a:gd name="connsiteX2" fmla="*/ 2454696 w 2454696"/>
              <a:gd name="connsiteY2" fmla="*/ 2432670 h 2432670"/>
              <a:gd name="connsiteX3" fmla="*/ 0 w 2454696"/>
              <a:gd name="connsiteY3" fmla="*/ 1765920 h 2432670"/>
              <a:gd name="connsiteX4" fmla="*/ 0 w 2454696"/>
              <a:gd name="connsiteY4" fmla="*/ 685800 h 2432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4696" h="2432670">
                <a:moveTo>
                  <a:pt x="0" y="685800"/>
                </a:moveTo>
                <a:lnTo>
                  <a:pt x="2454696" y="0"/>
                </a:lnTo>
                <a:lnTo>
                  <a:pt x="2454696" y="2432670"/>
                </a:lnTo>
                <a:lnTo>
                  <a:pt x="0" y="1765920"/>
                </a:lnTo>
                <a:lnTo>
                  <a:pt x="0" y="685800"/>
                </a:lnTo>
                <a:close/>
              </a:path>
            </a:pathLst>
          </a:custGeom>
          <a:solidFill>
            <a:srgbClr val="95B3D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 Verbindung 31"/>
          <p:cNvCxnSpPr/>
          <p:nvPr/>
        </p:nvCxnSpPr>
        <p:spPr>
          <a:xfrm>
            <a:off x="6588224" y="2834924"/>
            <a:ext cx="0" cy="6892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4" name="Gruppieren 33"/>
          <p:cNvGrpSpPr/>
          <p:nvPr/>
        </p:nvGrpSpPr>
        <p:grpSpPr>
          <a:xfrm>
            <a:off x="4823295" y="2954512"/>
            <a:ext cx="1539859" cy="785995"/>
            <a:chOff x="283579" y="1249878"/>
            <a:chExt cx="1539859" cy="785995"/>
          </a:xfrm>
        </p:grpSpPr>
        <p:sp>
          <p:nvSpPr>
            <p:cNvPr id="35" name="Freihandform 34"/>
            <p:cNvSpPr/>
            <p:nvPr/>
          </p:nvSpPr>
          <p:spPr>
            <a:xfrm>
              <a:off x="496598" y="1714427"/>
              <a:ext cx="1000942" cy="158607"/>
            </a:xfrm>
            <a:custGeom>
              <a:avLst/>
              <a:gdLst>
                <a:gd name="connsiteX0" fmla="*/ 0 w 1447138"/>
                <a:gd name="connsiteY0" fmla="*/ 526888 h 529948"/>
                <a:gd name="connsiteX1" fmla="*/ 198783 w 1447138"/>
                <a:gd name="connsiteY1" fmla="*/ 526888 h 529948"/>
                <a:gd name="connsiteX2" fmla="*/ 254442 w 1447138"/>
                <a:gd name="connsiteY2" fmla="*/ 495082 h 529948"/>
                <a:gd name="connsiteX3" fmla="*/ 389614 w 1447138"/>
                <a:gd name="connsiteY3" fmla="*/ 351959 h 529948"/>
                <a:gd name="connsiteX4" fmla="*/ 524786 w 1447138"/>
                <a:gd name="connsiteY4" fmla="*/ 169079 h 529948"/>
                <a:gd name="connsiteX5" fmla="*/ 691764 w 1447138"/>
                <a:gd name="connsiteY5" fmla="*/ 2102 h 529948"/>
                <a:gd name="connsiteX6" fmla="*/ 850790 w 1447138"/>
                <a:gd name="connsiteY6" fmla="*/ 97517 h 529948"/>
                <a:gd name="connsiteX7" fmla="*/ 1073426 w 1447138"/>
                <a:gd name="connsiteY7" fmla="*/ 407618 h 529948"/>
                <a:gd name="connsiteX8" fmla="*/ 1256306 w 1447138"/>
                <a:gd name="connsiteY8" fmla="*/ 510985 h 529948"/>
                <a:gd name="connsiteX9" fmla="*/ 1447138 w 1447138"/>
                <a:gd name="connsiteY9" fmla="*/ 526888 h 5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138" h="529948">
                  <a:moveTo>
                    <a:pt x="0" y="526888"/>
                  </a:moveTo>
                  <a:cubicBezTo>
                    <a:pt x="78188" y="529538"/>
                    <a:pt x="156376" y="532189"/>
                    <a:pt x="198783" y="526888"/>
                  </a:cubicBezTo>
                  <a:cubicBezTo>
                    <a:pt x="241190" y="521587"/>
                    <a:pt x="222637" y="524237"/>
                    <a:pt x="254442" y="495082"/>
                  </a:cubicBezTo>
                  <a:cubicBezTo>
                    <a:pt x="286247" y="465927"/>
                    <a:pt x="344557" y="406293"/>
                    <a:pt x="389614" y="351959"/>
                  </a:cubicBezTo>
                  <a:cubicBezTo>
                    <a:pt x="434671" y="297625"/>
                    <a:pt x="474428" y="227388"/>
                    <a:pt x="524786" y="169079"/>
                  </a:cubicBezTo>
                  <a:cubicBezTo>
                    <a:pt x="575144" y="110770"/>
                    <a:pt x="637430" y="14029"/>
                    <a:pt x="691764" y="2102"/>
                  </a:cubicBezTo>
                  <a:cubicBezTo>
                    <a:pt x="746098" y="-9825"/>
                    <a:pt x="787180" y="29931"/>
                    <a:pt x="850790" y="97517"/>
                  </a:cubicBezTo>
                  <a:cubicBezTo>
                    <a:pt x="914400" y="165103"/>
                    <a:pt x="1005840" y="338707"/>
                    <a:pt x="1073426" y="407618"/>
                  </a:cubicBezTo>
                  <a:cubicBezTo>
                    <a:pt x="1141012" y="476529"/>
                    <a:pt x="1194021" y="491107"/>
                    <a:pt x="1256306" y="510985"/>
                  </a:cubicBezTo>
                  <a:cubicBezTo>
                    <a:pt x="1318591" y="530863"/>
                    <a:pt x="1382864" y="528875"/>
                    <a:pt x="1447138" y="52688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36" name="Gruppieren 35"/>
            <p:cNvGrpSpPr/>
            <p:nvPr/>
          </p:nvGrpSpPr>
          <p:grpSpPr>
            <a:xfrm>
              <a:off x="283579" y="1249878"/>
              <a:ext cx="1539859" cy="785995"/>
              <a:chOff x="424226" y="3007113"/>
              <a:chExt cx="2939071" cy="1500198"/>
            </a:xfrm>
          </p:grpSpPr>
          <p:cxnSp>
            <p:nvCxnSpPr>
              <p:cNvPr id="37" name="Gerade Verbindung mit Pfeil 36"/>
              <p:cNvCxnSpPr/>
              <p:nvPr/>
            </p:nvCxnSpPr>
            <p:spPr>
              <a:xfrm flipV="1">
                <a:off x="424226" y="4190601"/>
                <a:ext cx="2939071" cy="4169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Gerade Verbindung mit Pfeil 37"/>
              <p:cNvCxnSpPr/>
              <p:nvPr/>
            </p:nvCxnSpPr>
            <p:spPr>
              <a:xfrm rot="5400000" flipH="1" flipV="1">
                <a:off x="-75145" y="3756517"/>
                <a:ext cx="1500198" cy="1390"/>
              </a:xfrm>
              <a:prstGeom prst="straightConnector1">
                <a:avLst/>
              </a:prstGeom>
              <a:ln>
                <a:headEnd type="none" w="med" len="med"/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Ellipse 38"/>
          <p:cNvSpPr/>
          <p:nvPr/>
        </p:nvSpPr>
        <p:spPr>
          <a:xfrm>
            <a:off x="7779365" y="3035663"/>
            <a:ext cx="360443" cy="350911"/>
          </a:xfrm>
          <a:prstGeom prst="ellipse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05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ndbraun\Downloads\Hand_Screen_Arrow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8336"/>
            <a:ext cx="7200000" cy="664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/>
          <p:cNvSpPr/>
          <p:nvPr/>
        </p:nvSpPr>
        <p:spPr>
          <a:xfrm>
            <a:off x="3491880" y="836712"/>
            <a:ext cx="1872208" cy="936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Pfeil nach rechts 2"/>
          <p:cNvSpPr/>
          <p:nvPr/>
        </p:nvSpPr>
        <p:spPr>
          <a:xfrm>
            <a:off x="3635496" y="1124744"/>
            <a:ext cx="1440160" cy="360040"/>
          </a:xfrm>
          <a:prstGeom prst="rightArrow">
            <a:avLst>
              <a:gd name="adj1" fmla="val 50000"/>
              <a:gd name="adj2" fmla="val 142755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>
              <a:rot lat="600000" lon="1800000" rev="21425485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084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bed_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7224" y="1571612"/>
            <a:ext cx="5760000" cy="4320000"/>
          </a:xfrm>
          <a:prstGeom prst="rect">
            <a:avLst/>
          </a:prstGeom>
        </p:spPr>
      </p:pic>
      <p:cxnSp>
        <p:nvCxnSpPr>
          <p:cNvPr id="3" name="Gerade Verbindung 2"/>
          <p:cNvCxnSpPr/>
          <p:nvPr/>
        </p:nvCxnSpPr>
        <p:spPr>
          <a:xfrm flipV="1">
            <a:off x="4671967" y="2928934"/>
            <a:ext cx="2114611" cy="61621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3"/>
          <p:cNvCxnSpPr/>
          <p:nvPr/>
        </p:nvCxnSpPr>
        <p:spPr>
          <a:xfrm flipV="1">
            <a:off x="5015883" y="2928935"/>
            <a:ext cx="1770695" cy="24927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/>
        </p:nvSpPr>
        <p:spPr>
          <a:xfrm>
            <a:off x="6805238" y="2714620"/>
            <a:ext cx="11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Electrodes</a:t>
            </a:r>
            <a:endParaRPr lang="de-DE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2843808" y="4856463"/>
            <a:ext cx="867058" cy="37248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/>
        </p:nvCxnSpPr>
        <p:spPr>
          <a:xfrm>
            <a:off x="3484675" y="4077072"/>
            <a:ext cx="749974" cy="29074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/>
        </p:nvCxnSpPr>
        <p:spPr>
          <a:xfrm>
            <a:off x="4049697" y="3336640"/>
            <a:ext cx="729448" cy="20851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>
            <a:off x="4328052" y="3032550"/>
            <a:ext cx="687831" cy="14565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>
            <a:endCxn id="5" idx="1"/>
          </p:cNvCxnSpPr>
          <p:nvPr/>
        </p:nvCxnSpPr>
        <p:spPr>
          <a:xfrm flipV="1">
            <a:off x="4234649" y="2899286"/>
            <a:ext cx="2570589" cy="146852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>
            <a:endCxn id="5" idx="1"/>
          </p:cNvCxnSpPr>
          <p:nvPr/>
        </p:nvCxnSpPr>
        <p:spPr>
          <a:xfrm flipV="1">
            <a:off x="3710866" y="2899286"/>
            <a:ext cx="3094372" cy="232966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6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3" t="27968" r="56257" b="29643"/>
          <a:stretch/>
        </p:blipFill>
        <p:spPr bwMode="auto">
          <a:xfrm>
            <a:off x="2195736" y="548680"/>
            <a:ext cx="4356968" cy="4333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4703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/>
        </p:nvGrpSpPr>
        <p:grpSpPr>
          <a:xfrm>
            <a:off x="2483768" y="2247808"/>
            <a:ext cx="4700479" cy="1800000"/>
            <a:chOff x="2483768" y="2247808"/>
            <a:chExt cx="4700479" cy="1800000"/>
          </a:xfrm>
        </p:grpSpPr>
        <p:pic>
          <p:nvPicPr>
            <p:cNvPr id="2" name="Grafik 1" descr="[image[2].png]"/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83768" y="2252500"/>
              <a:ext cx="2088231" cy="17953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Picture 3" descr="The OpenCapSense board with one sensor and one electrode attached" title="OpenCapSense board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5541" y="2247808"/>
              <a:ext cx="2568706" cy="1800000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7873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2569758926"/>
              </p:ext>
            </p:extLst>
          </p:nvPr>
        </p:nvGraphicFramePr>
        <p:xfrm>
          <a:off x="1524000" y="1397000"/>
          <a:ext cx="6096000" cy="951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5412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erade Verbindung 23"/>
          <p:cNvCxnSpPr/>
          <p:nvPr/>
        </p:nvCxnSpPr>
        <p:spPr>
          <a:xfrm>
            <a:off x="674954" y="3632195"/>
            <a:ext cx="1664798" cy="1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/>
        </p:nvCxnSpPr>
        <p:spPr>
          <a:xfrm>
            <a:off x="3606098" y="3893368"/>
            <a:ext cx="397801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ihandform 1"/>
          <p:cNvSpPr/>
          <p:nvPr/>
        </p:nvSpPr>
        <p:spPr>
          <a:xfrm rot="21368253">
            <a:off x="829267" y="1070270"/>
            <a:ext cx="2358737" cy="309995"/>
          </a:xfrm>
          <a:custGeom>
            <a:avLst/>
            <a:gdLst>
              <a:gd name="connsiteX0" fmla="*/ 0 w 2695699"/>
              <a:gd name="connsiteY0" fmla="*/ 320633 h 354280"/>
              <a:gd name="connsiteX1" fmla="*/ 653143 w 2695699"/>
              <a:gd name="connsiteY1" fmla="*/ 308758 h 354280"/>
              <a:gd name="connsiteX2" fmla="*/ 1531917 w 2695699"/>
              <a:gd name="connsiteY2" fmla="*/ 47501 h 354280"/>
              <a:gd name="connsiteX3" fmla="*/ 2042556 w 2695699"/>
              <a:gd name="connsiteY3" fmla="*/ 95002 h 354280"/>
              <a:gd name="connsiteX4" fmla="*/ 2695699 w 2695699"/>
              <a:gd name="connsiteY4" fmla="*/ 0 h 354280"/>
              <a:gd name="connsiteX5" fmla="*/ 2695699 w 2695699"/>
              <a:gd name="connsiteY5" fmla="*/ 0 h 35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5699" h="354280">
                <a:moveTo>
                  <a:pt x="0" y="320633"/>
                </a:moveTo>
                <a:cubicBezTo>
                  <a:pt x="198912" y="337456"/>
                  <a:pt x="397824" y="354280"/>
                  <a:pt x="653143" y="308758"/>
                </a:cubicBezTo>
                <a:cubicBezTo>
                  <a:pt x="908462" y="263236"/>
                  <a:pt x="1300348" y="83127"/>
                  <a:pt x="1531917" y="47501"/>
                </a:cubicBezTo>
                <a:cubicBezTo>
                  <a:pt x="1763486" y="11875"/>
                  <a:pt x="1848592" y="102919"/>
                  <a:pt x="2042556" y="95002"/>
                </a:cubicBezTo>
                <a:cubicBezTo>
                  <a:pt x="2236520" y="87085"/>
                  <a:pt x="2695699" y="0"/>
                  <a:pt x="2695699" y="0"/>
                </a:cubicBezTo>
                <a:lnTo>
                  <a:pt x="2695699" y="0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 Verbindung 2"/>
          <p:cNvCxnSpPr/>
          <p:nvPr/>
        </p:nvCxnSpPr>
        <p:spPr>
          <a:xfrm flipV="1">
            <a:off x="675650" y="3854082"/>
            <a:ext cx="1664102" cy="8408"/>
          </a:xfrm>
          <a:prstGeom prst="line">
            <a:avLst/>
          </a:prstGeom>
          <a:effectLst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/>
        </p:nvCxnSpPr>
        <p:spPr>
          <a:xfrm>
            <a:off x="3606098" y="2983710"/>
            <a:ext cx="397801" cy="1394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>
            <a:off x="3586911" y="3439188"/>
            <a:ext cx="397802" cy="1394"/>
          </a:xfrm>
          <a:prstGeom prst="line">
            <a:avLst/>
          </a:prstGeom>
          <a:effectLst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3995936" y="2832058"/>
            <a:ext cx="1591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/>
              <a:t>Raw</a:t>
            </a:r>
            <a:r>
              <a:rPr lang="de-DE" sz="1400" dirty="0" smtClean="0"/>
              <a:t> Value</a:t>
            </a:r>
          </a:p>
          <a:p>
            <a:endParaRPr lang="de-DE" sz="1400" dirty="0" smtClean="0"/>
          </a:p>
          <a:p>
            <a:r>
              <a:rPr lang="de-DE" sz="1400" dirty="0" err="1" smtClean="0"/>
              <a:t>Baseline</a:t>
            </a:r>
            <a:endParaRPr lang="de-DE" sz="1400" dirty="0" smtClean="0"/>
          </a:p>
          <a:p>
            <a:endParaRPr lang="de-DE" sz="1400" dirty="0" smtClean="0"/>
          </a:p>
          <a:p>
            <a:r>
              <a:rPr lang="de-DE" sz="1400" dirty="0" smtClean="0"/>
              <a:t>Baseline </a:t>
            </a:r>
            <a:r>
              <a:rPr lang="de-DE" sz="1400" dirty="0" err="1" smtClean="0"/>
              <a:t>Reset</a:t>
            </a:r>
            <a:r>
              <a:rPr lang="de-DE" sz="1400" dirty="0" smtClean="0"/>
              <a:t> </a:t>
            </a:r>
            <a:r>
              <a:rPr lang="de-DE" sz="1400" dirty="0" err="1" smtClean="0"/>
              <a:t>Threshold</a:t>
            </a:r>
            <a:endParaRPr lang="de-DE" sz="1400" dirty="0"/>
          </a:p>
        </p:txBody>
      </p:sp>
      <p:grpSp>
        <p:nvGrpSpPr>
          <p:cNvPr id="18" name="Gruppieren 17"/>
          <p:cNvGrpSpPr/>
          <p:nvPr/>
        </p:nvGrpSpPr>
        <p:grpSpPr>
          <a:xfrm>
            <a:off x="404990" y="3007113"/>
            <a:ext cx="2958307" cy="1500198"/>
            <a:chOff x="552236" y="928670"/>
            <a:chExt cx="2958307" cy="1500198"/>
          </a:xfrm>
        </p:grpSpPr>
        <p:cxnSp>
          <p:nvCxnSpPr>
            <p:cNvPr id="4" name="Gerade Verbindung mit Pfeil 3"/>
            <p:cNvCxnSpPr/>
            <p:nvPr/>
          </p:nvCxnSpPr>
          <p:spPr>
            <a:xfrm flipV="1">
              <a:off x="571472" y="2112158"/>
              <a:ext cx="2939071" cy="416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feld 5"/>
            <p:cNvSpPr txBox="1"/>
            <p:nvPr/>
          </p:nvSpPr>
          <p:spPr>
            <a:xfrm>
              <a:off x="1884144" y="2116325"/>
              <a:ext cx="1000131" cy="269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smtClean="0"/>
                <a:t>Time</a:t>
              </a:r>
              <a:endParaRPr lang="de-DE" sz="1400" dirty="0"/>
            </a:p>
          </p:txBody>
        </p:sp>
        <p:grpSp>
          <p:nvGrpSpPr>
            <p:cNvPr id="17" name="Gruppieren 16"/>
            <p:cNvGrpSpPr/>
            <p:nvPr/>
          </p:nvGrpSpPr>
          <p:grpSpPr>
            <a:xfrm>
              <a:off x="552236" y="928670"/>
              <a:ext cx="307777" cy="1500198"/>
              <a:chOff x="552236" y="928670"/>
              <a:chExt cx="307777" cy="1500198"/>
            </a:xfrm>
          </p:grpSpPr>
          <p:sp>
            <p:nvSpPr>
              <p:cNvPr id="5" name="Textfeld 4"/>
              <p:cNvSpPr txBox="1"/>
              <p:nvPr/>
            </p:nvSpPr>
            <p:spPr>
              <a:xfrm rot="16200000">
                <a:off x="206059" y="1399863"/>
                <a:ext cx="10001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smtClean="0"/>
                  <a:t>Value</a:t>
                </a:r>
                <a:endParaRPr lang="de-DE" sz="1400" dirty="0"/>
              </a:p>
            </p:txBody>
          </p:sp>
          <p:cxnSp>
            <p:nvCxnSpPr>
              <p:cNvPr id="12" name="Gerade Verbindung mit Pfeil 11"/>
              <p:cNvCxnSpPr/>
              <p:nvPr/>
            </p:nvCxnSpPr>
            <p:spPr>
              <a:xfrm rot="5400000" flipH="1" flipV="1">
                <a:off x="72101" y="1678074"/>
                <a:ext cx="1500198" cy="139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Freihandform 15"/>
          <p:cNvSpPr/>
          <p:nvPr/>
        </p:nvSpPr>
        <p:spPr>
          <a:xfrm>
            <a:off x="680041" y="3356991"/>
            <a:ext cx="2515726" cy="497091"/>
          </a:xfrm>
          <a:custGeom>
            <a:avLst/>
            <a:gdLst>
              <a:gd name="connsiteX0" fmla="*/ 0 w 3808740"/>
              <a:gd name="connsiteY0" fmla="*/ 846970 h 846970"/>
              <a:gd name="connsiteX1" fmla="*/ 453421 w 3808740"/>
              <a:gd name="connsiteY1" fmla="*/ 839413 h 846970"/>
              <a:gd name="connsiteX2" fmla="*/ 702803 w 3808740"/>
              <a:gd name="connsiteY2" fmla="*/ 756285 h 846970"/>
              <a:gd name="connsiteX3" fmla="*/ 974856 w 3808740"/>
              <a:gd name="connsiteY3" fmla="*/ 567360 h 846970"/>
              <a:gd name="connsiteX4" fmla="*/ 1163782 w 3808740"/>
              <a:gd name="connsiteY4" fmla="*/ 355763 h 846970"/>
              <a:gd name="connsiteX5" fmla="*/ 1201567 w 3808740"/>
              <a:gd name="connsiteY5" fmla="*/ 310421 h 846970"/>
              <a:gd name="connsiteX6" fmla="*/ 1337593 w 3808740"/>
              <a:gd name="connsiteY6" fmla="*/ 129052 h 846970"/>
              <a:gd name="connsiteX7" fmla="*/ 1579418 w 3808740"/>
              <a:gd name="connsiteY7" fmla="*/ 8140 h 846970"/>
              <a:gd name="connsiteX8" fmla="*/ 1768344 w 3808740"/>
              <a:gd name="connsiteY8" fmla="*/ 15697 h 846970"/>
              <a:gd name="connsiteX9" fmla="*/ 1828800 w 3808740"/>
              <a:gd name="connsiteY9" fmla="*/ 53482 h 846970"/>
              <a:gd name="connsiteX10" fmla="*/ 1949712 w 3808740"/>
              <a:gd name="connsiteY10" fmla="*/ 151723 h 846970"/>
              <a:gd name="connsiteX11" fmla="*/ 2047954 w 3808740"/>
              <a:gd name="connsiteY11" fmla="*/ 310421 h 846970"/>
              <a:gd name="connsiteX12" fmla="*/ 2199094 w 3808740"/>
              <a:gd name="connsiteY12" fmla="*/ 491789 h 846970"/>
              <a:gd name="connsiteX13" fmla="*/ 2312449 w 3808740"/>
              <a:gd name="connsiteY13" fmla="*/ 567360 h 846970"/>
              <a:gd name="connsiteX14" fmla="*/ 2546717 w 3808740"/>
              <a:gd name="connsiteY14" fmla="*/ 582474 h 846970"/>
              <a:gd name="connsiteX15" fmla="*/ 3053038 w 3808740"/>
              <a:gd name="connsiteY15" fmla="*/ 612702 h 846970"/>
              <a:gd name="connsiteX16" fmla="*/ 3257077 w 3808740"/>
              <a:gd name="connsiteY16" fmla="*/ 612702 h 846970"/>
              <a:gd name="connsiteX17" fmla="*/ 3559358 w 3808740"/>
              <a:gd name="connsiteY17" fmla="*/ 597588 h 846970"/>
              <a:gd name="connsiteX18" fmla="*/ 3808740 w 3808740"/>
              <a:gd name="connsiteY18" fmla="*/ 597588 h 846970"/>
              <a:gd name="connsiteX19" fmla="*/ 3808740 w 3808740"/>
              <a:gd name="connsiteY19" fmla="*/ 597588 h 84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08740" h="846970">
                <a:moveTo>
                  <a:pt x="0" y="846970"/>
                </a:moveTo>
                <a:lnTo>
                  <a:pt x="453421" y="839413"/>
                </a:lnTo>
                <a:cubicBezTo>
                  <a:pt x="570555" y="824299"/>
                  <a:pt x="615897" y="801627"/>
                  <a:pt x="702803" y="756285"/>
                </a:cubicBezTo>
                <a:cubicBezTo>
                  <a:pt x="789709" y="710943"/>
                  <a:pt x="898026" y="634114"/>
                  <a:pt x="974856" y="567360"/>
                </a:cubicBezTo>
                <a:cubicBezTo>
                  <a:pt x="1051686" y="500606"/>
                  <a:pt x="1125997" y="398586"/>
                  <a:pt x="1163782" y="355763"/>
                </a:cubicBezTo>
                <a:cubicBezTo>
                  <a:pt x="1201567" y="312940"/>
                  <a:pt x="1172599" y="348206"/>
                  <a:pt x="1201567" y="310421"/>
                </a:cubicBezTo>
                <a:cubicBezTo>
                  <a:pt x="1230535" y="272636"/>
                  <a:pt x="1274618" y="179432"/>
                  <a:pt x="1337593" y="129052"/>
                </a:cubicBezTo>
                <a:cubicBezTo>
                  <a:pt x="1400568" y="78672"/>
                  <a:pt x="1507626" y="27032"/>
                  <a:pt x="1579418" y="8140"/>
                </a:cubicBezTo>
                <a:cubicBezTo>
                  <a:pt x="1651210" y="-10752"/>
                  <a:pt x="1726780" y="8140"/>
                  <a:pt x="1768344" y="15697"/>
                </a:cubicBezTo>
                <a:cubicBezTo>
                  <a:pt x="1809908" y="23254"/>
                  <a:pt x="1798572" y="30811"/>
                  <a:pt x="1828800" y="53482"/>
                </a:cubicBezTo>
                <a:cubicBezTo>
                  <a:pt x="1859028" y="76153"/>
                  <a:pt x="1913186" y="108900"/>
                  <a:pt x="1949712" y="151723"/>
                </a:cubicBezTo>
                <a:cubicBezTo>
                  <a:pt x="1986238" y="194546"/>
                  <a:pt x="2006390" y="253743"/>
                  <a:pt x="2047954" y="310421"/>
                </a:cubicBezTo>
                <a:cubicBezTo>
                  <a:pt x="2089518" y="367099"/>
                  <a:pt x="2155012" y="448966"/>
                  <a:pt x="2199094" y="491789"/>
                </a:cubicBezTo>
                <a:cubicBezTo>
                  <a:pt x="2243176" y="534612"/>
                  <a:pt x="2254512" y="552246"/>
                  <a:pt x="2312449" y="567360"/>
                </a:cubicBezTo>
                <a:cubicBezTo>
                  <a:pt x="2370386" y="582474"/>
                  <a:pt x="2546717" y="582474"/>
                  <a:pt x="2546717" y="582474"/>
                </a:cubicBezTo>
                <a:lnTo>
                  <a:pt x="3053038" y="612702"/>
                </a:lnTo>
                <a:cubicBezTo>
                  <a:pt x="3171431" y="617740"/>
                  <a:pt x="3172690" y="615221"/>
                  <a:pt x="3257077" y="612702"/>
                </a:cubicBezTo>
                <a:cubicBezTo>
                  <a:pt x="3341464" y="610183"/>
                  <a:pt x="3467414" y="600107"/>
                  <a:pt x="3559358" y="597588"/>
                </a:cubicBezTo>
                <a:cubicBezTo>
                  <a:pt x="3651302" y="595069"/>
                  <a:pt x="3808740" y="597588"/>
                  <a:pt x="3808740" y="597588"/>
                </a:cubicBezTo>
                <a:lnTo>
                  <a:pt x="3808740" y="59758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20"/>
          <p:cNvCxnSpPr/>
          <p:nvPr/>
        </p:nvCxnSpPr>
        <p:spPr>
          <a:xfrm>
            <a:off x="2339752" y="3751766"/>
            <a:ext cx="856015" cy="5446"/>
          </a:xfrm>
          <a:prstGeom prst="line">
            <a:avLst/>
          </a:prstGeom>
          <a:effectLst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Gerade Verbindung 34"/>
          <p:cNvCxnSpPr/>
          <p:nvPr/>
        </p:nvCxnSpPr>
        <p:spPr>
          <a:xfrm>
            <a:off x="2339228" y="3524555"/>
            <a:ext cx="856539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5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ssdiagramm: Alternativer Prozess 2"/>
          <p:cNvSpPr/>
          <p:nvPr/>
        </p:nvSpPr>
        <p:spPr>
          <a:xfrm>
            <a:off x="611560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Set uniform </a:t>
            </a:r>
            <a:r>
              <a:rPr lang="de-DE" dirty="0" err="1" smtClean="0"/>
              <a:t>probability</a:t>
            </a:r>
            <a:endParaRPr lang="de-DE" dirty="0"/>
          </a:p>
        </p:txBody>
      </p:sp>
      <p:sp>
        <p:nvSpPr>
          <p:cNvPr id="5" name="Flussdiagramm: Alternativer Prozess 4"/>
          <p:cNvSpPr/>
          <p:nvPr/>
        </p:nvSpPr>
        <p:spPr>
          <a:xfrm>
            <a:off x="2483768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Update </a:t>
            </a:r>
            <a:r>
              <a:rPr lang="de-DE" dirty="0" err="1" smtClean="0"/>
              <a:t>probability</a:t>
            </a:r>
            <a:endParaRPr lang="de-DE" dirty="0"/>
          </a:p>
        </p:txBody>
      </p:sp>
      <p:sp>
        <p:nvSpPr>
          <p:cNvPr id="6" name="Flussdiagramm: Alternativer Prozess 5"/>
          <p:cNvSpPr/>
          <p:nvPr/>
        </p:nvSpPr>
        <p:spPr>
          <a:xfrm>
            <a:off x="4355976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Fit </a:t>
            </a:r>
            <a:r>
              <a:rPr lang="de-DE" dirty="0" err="1" smtClean="0"/>
              <a:t>object</a:t>
            </a:r>
            <a:endParaRPr lang="de-DE" dirty="0"/>
          </a:p>
        </p:txBody>
      </p:sp>
      <p:cxnSp>
        <p:nvCxnSpPr>
          <p:cNvPr id="8" name="Gewinkelte Verbindung 7"/>
          <p:cNvCxnSpPr>
            <a:stCxn id="6" idx="3"/>
            <a:endCxn id="3" idx="1"/>
          </p:cNvCxnSpPr>
          <p:nvPr/>
        </p:nvCxnSpPr>
        <p:spPr>
          <a:xfrm flipH="1">
            <a:off x="611560" y="3320988"/>
            <a:ext cx="5112568" cy="12700"/>
          </a:xfrm>
          <a:prstGeom prst="bentConnector5">
            <a:avLst>
              <a:gd name="adj1" fmla="val -4471"/>
              <a:gd name="adj2" fmla="val -4721213"/>
              <a:gd name="adj3" fmla="val 104471"/>
            </a:avLst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winkelte Verbindung 11"/>
          <p:cNvCxnSpPr>
            <a:stCxn id="6" idx="3"/>
            <a:endCxn id="5" idx="1"/>
          </p:cNvCxnSpPr>
          <p:nvPr/>
        </p:nvCxnSpPr>
        <p:spPr>
          <a:xfrm flipH="1">
            <a:off x="2483768" y="3320988"/>
            <a:ext cx="3240360" cy="12700"/>
          </a:xfrm>
          <a:prstGeom prst="bentConnector5">
            <a:avLst>
              <a:gd name="adj1" fmla="val -7055"/>
              <a:gd name="adj2" fmla="val 4918457"/>
              <a:gd name="adj3" fmla="val 107055"/>
            </a:avLst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>
          <a:xfrm>
            <a:off x="1971825" y="3329257"/>
            <a:ext cx="50405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>
          <a:xfrm>
            <a:off x="3851920" y="3303743"/>
            <a:ext cx="50405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>
          <a:xfrm>
            <a:off x="5719765" y="3320117"/>
            <a:ext cx="50405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Flussdiagramm: Alternativer Prozess 21"/>
          <p:cNvSpPr/>
          <p:nvPr/>
        </p:nvSpPr>
        <p:spPr>
          <a:xfrm>
            <a:off x="6223821" y="2924944"/>
            <a:ext cx="1368152" cy="79208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Tracking </a:t>
            </a:r>
            <a:r>
              <a:rPr lang="de-DE" dirty="0" err="1" smtClean="0"/>
              <a:t>methods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2451665" y="2348880"/>
            <a:ext cx="14002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/>
              <a:t>if</a:t>
            </a:r>
            <a:r>
              <a:rPr lang="de-DE" sz="1600" dirty="0" smtClean="0"/>
              <a:t> </a:t>
            </a:r>
            <a:r>
              <a:rPr lang="de-DE" sz="1600" dirty="0" err="1" smtClean="0"/>
              <a:t>object</a:t>
            </a:r>
            <a:r>
              <a:rPr lang="de-DE" sz="1600" dirty="0" smtClean="0"/>
              <a:t> </a:t>
            </a:r>
            <a:r>
              <a:rPr lang="de-DE" sz="1600" dirty="0" err="1" smtClean="0"/>
              <a:t>found</a:t>
            </a:r>
            <a:endParaRPr lang="de-DE" sz="1600" dirty="0"/>
          </a:p>
        </p:txBody>
      </p:sp>
      <p:sp>
        <p:nvSpPr>
          <p:cNvPr id="25" name="Textfeld 24"/>
          <p:cNvSpPr txBox="1"/>
          <p:nvPr/>
        </p:nvSpPr>
        <p:spPr>
          <a:xfrm>
            <a:off x="3304192" y="3933056"/>
            <a:ext cx="1732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/>
              <a:t>if</a:t>
            </a:r>
            <a:r>
              <a:rPr lang="de-DE" sz="1600" dirty="0" smtClean="0"/>
              <a:t> </a:t>
            </a:r>
            <a:r>
              <a:rPr lang="de-DE" sz="1600" dirty="0" err="1" smtClean="0"/>
              <a:t>object</a:t>
            </a:r>
            <a:r>
              <a:rPr lang="de-DE" sz="1600" dirty="0" smtClean="0"/>
              <a:t> not </a:t>
            </a:r>
            <a:r>
              <a:rPr lang="de-DE" sz="1600" dirty="0" err="1" smtClean="0"/>
              <a:t>found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24708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uppieren 1029"/>
          <p:cNvGrpSpPr/>
          <p:nvPr/>
        </p:nvGrpSpPr>
        <p:grpSpPr>
          <a:xfrm>
            <a:off x="1751162" y="1889185"/>
            <a:ext cx="5848710" cy="2889850"/>
            <a:chOff x="1751162" y="1889185"/>
            <a:chExt cx="5848710" cy="2889850"/>
          </a:xfrm>
        </p:grpSpPr>
        <p:pic>
          <p:nvPicPr>
            <p:cNvPr id="1026" name="Picture 2" descr="C:\Users\andbraun\ShareFile\My Files &amp; Folders\Konferenzen\Jaise Capacitive\floor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57" t="22789" r="15558" b="18951"/>
            <a:stretch/>
          </p:blipFill>
          <p:spPr bwMode="auto">
            <a:xfrm>
              <a:off x="1751162" y="1889185"/>
              <a:ext cx="5848710" cy="2889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" name="Gerade Verbindung 2"/>
            <p:cNvCxnSpPr/>
            <p:nvPr/>
          </p:nvCxnSpPr>
          <p:spPr>
            <a:xfrm flipV="1">
              <a:off x="2483768" y="2909455"/>
              <a:ext cx="1429151" cy="735569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Gerade Verbindung 5"/>
            <p:cNvCxnSpPr/>
            <p:nvPr/>
          </p:nvCxnSpPr>
          <p:spPr>
            <a:xfrm flipV="1">
              <a:off x="2956802" y="2921330"/>
              <a:ext cx="1431130" cy="82265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Gerade Verbindung 7"/>
            <p:cNvCxnSpPr/>
            <p:nvPr/>
          </p:nvCxnSpPr>
          <p:spPr>
            <a:xfrm flipV="1">
              <a:off x="3417960" y="2986644"/>
              <a:ext cx="1409359" cy="86224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Gerade Verbindung 8"/>
            <p:cNvCxnSpPr/>
            <p:nvPr/>
          </p:nvCxnSpPr>
          <p:spPr>
            <a:xfrm flipV="1">
              <a:off x="3914744" y="3057896"/>
              <a:ext cx="1357900" cy="901825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Gerade Verbindung 9"/>
            <p:cNvCxnSpPr/>
            <p:nvPr/>
          </p:nvCxnSpPr>
          <p:spPr>
            <a:xfrm flipV="1">
              <a:off x="4453091" y="3117273"/>
              <a:ext cx="1253003" cy="95922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Gerade Verbindung 10"/>
            <p:cNvCxnSpPr/>
            <p:nvPr/>
          </p:nvCxnSpPr>
          <p:spPr>
            <a:xfrm flipV="1">
              <a:off x="4997377" y="3182587"/>
              <a:ext cx="1142166" cy="101662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Gerade Verbindung 11"/>
            <p:cNvCxnSpPr/>
            <p:nvPr/>
          </p:nvCxnSpPr>
          <p:spPr>
            <a:xfrm flipV="1">
              <a:off x="5523849" y="3241964"/>
              <a:ext cx="1031330" cy="1074018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Gerade Verbindung 12"/>
            <p:cNvCxnSpPr/>
            <p:nvPr/>
          </p:nvCxnSpPr>
          <p:spPr>
            <a:xfrm flipV="1">
              <a:off x="6038447" y="3295403"/>
              <a:ext cx="890805" cy="114329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>
              <a:off x="2369127" y="3390406"/>
              <a:ext cx="4387933" cy="866898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>
              <a:off x="2741221" y="3216235"/>
              <a:ext cx="4176156" cy="74418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/>
          </p:nvCxnSpPr>
          <p:spPr>
            <a:xfrm>
              <a:off x="3127168" y="3055918"/>
              <a:ext cx="3914900" cy="67887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/>
          </p:nvCxnSpPr>
          <p:spPr>
            <a:xfrm>
              <a:off x="3406239" y="2919351"/>
              <a:ext cx="3778332" cy="601683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24" name="Ellipse 1023"/>
            <p:cNvSpPr/>
            <p:nvPr/>
          </p:nvSpPr>
          <p:spPr>
            <a:xfrm>
              <a:off x="6762997" y="4248048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Ellipse 33"/>
            <p:cNvSpPr/>
            <p:nvPr/>
          </p:nvSpPr>
          <p:spPr>
            <a:xfrm>
              <a:off x="6911817" y="3954760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Ellipse 34"/>
            <p:cNvSpPr/>
            <p:nvPr/>
          </p:nvSpPr>
          <p:spPr>
            <a:xfrm>
              <a:off x="7051964" y="3721826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Ellipse 35"/>
            <p:cNvSpPr/>
            <p:nvPr/>
          </p:nvSpPr>
          <p:spPr>
            <a:xfrm>
              <a:off x="7182593" y="3508808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Ellipse 42"/>
            <p:cNvSpPr/>
            <p:nvPr/>
          </p:nvSpPr>
          <p:spPr>
            <a:xfrm rot="19800000">
              <a:off x="2408852" y="3649979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Ellipse 43"/>
            <p:cNvSpPr/>
            <p:nvPr/>
          </p:nvSpPr>
          <p:spPr>
            <a:xfrm rot="19800000">
              <a:off x="2893760" y="3743002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Ellipse 44"/>
            <p:cNvSpPr/>
            <p:nvPr/>
          </p:nvSpPr>
          <p:spPr>
            <a:xfrm rot="19800000">
              <a:off x="3360857" y="3841964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Ellipse 45"/>
            <p:cNvSpPr/>
            <p:nvPr/>
          </p:nvSpPr>
          <p:spPr>
            <a:xfrm rot="19800000">
              <a:off x="3857643" y="3964675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Ellipse 46"/>
            <p:cNvSpPr/>
            <p:nvPr/>
          </p:nvSpPr>
          <p:spPr>
            <a:xfrm rot="19800000">
              <a:off x="4390051" y="4081449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Ellipse 47"/>
            <p:cNvSpPr/>
            <p:nvPr/>
          </p:nvSpPr>
          <p:spPr>
            <a:xfrm rot="19800000">
              <a:off x="4940273" y="4210098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Ellipse 48"/>
            <p:cNvSpPr/>
            <p:nvPr/>
          </p:nvSpPr>
          <p:spPr>
            <a:xfrm rot="19800000">
              <a:off x="5454872" y="4320934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Ellipse 49"/>
            <p:cNvSpPr/>
            <p:nvPr/>
          </p:nvSpPr>
          <p:spPr>
            <a:xfrm rot="19800000">
              <a:off x="5981343" y="4443645"/>
              <a:ext cx="72008" cy="4571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61891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andbraun\ShareFile\My Files &amp; Folders\Konferenzen\Jaise Capacitive\bed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90" t="17936" r="20443" b="8849"/>
          <a:stretch/>
        </p:blipFill>
        <p:spPr bwMode="auto">
          <a:xfrm>
            <a:off x="1475656" y="1988840"/>
            <a:ext cx="4433978" cy="363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arallelogramm 1"/>
          <p:cNvSpPr/>
          <p:nvPr/>
        </p:nvSpPr>
        <p:spPr>
          <a:xfrm rot="8698147" flipV="1">
            <a:off x="2322611" y="3872614"/>
            <a:ext cx="495316" cy="48474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316" h="48474">
                <a:moveTo>
                  <a:pt x="0" y="48474"/>
                </a:moveTo>
                <a:lnTo>
                  <a:pt x="40671" y="3013"/>
                </a:lnTo>
                <a:lnTo>
                  <a:pt x="495316" y="0"/>
                </a:lnTo>
                <a:lnTo>
                  <a:pt x="456598" y="48243"/>
                </a:lnTo>
                <a:lnTo>
                  <a:pt x="0" y="48474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arallelogramm 1"/>
          <p:cNvSpPr/>
          <p:nvPr/>
        </p:nvSpPr>
        <p:spPr>
          <a:xfrm rot="8698147" flipV="1">
            <a:off x="2845530" y="3511725"/>
            <a:ext cx="495316" cy="48474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316" h="48474">
                <a:moveTo>
                  <a:pt x="0" y="48474"/>
                </a:moveTo>
                <a:lnTo>
                  <a:pt x="40671" y="3013"/>
                </a:lnTo>
                <a:lnTo>
                  <a:pt x="495316" y="0"/>
                </a:lnTo>
                <a:lnTo>
                  <a:pt x="456598" y="48243"/>
                </a:lnTo>
                <a:lnTo>
                  <a:pt x="0" y="48474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arallelogramm 1"/>
          <p:cNvSpPr/>
          <p:nvPr/>
        </p:nvSpPr>
        <p:spPr>
          <a:xfrm rot="8698147" flipV="1">
            <a:off x="3301564" y="3636358"/>
            <a:ext cx="523465" cy="69163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3465" h="69163">
                <a:moveTo>
                  <a:pt x="0" y="35993"/>
                </a:moveTo>
                <a:lnTo>
                  <a:pt x="39007" y="0"/>
                </a:lnTo>
                <a:lnTo>
                  <a:pt x="523465" y="21752"/>
                </a:lnTo>
                <a:lnTo>
                  <a:pt x="480012" y="69163"/>
                </a:lnTo>
                <a:lnTo>
                  <a:pt x="0" y="35993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arallelogramm 1"/>
          <p:cNvSpPr/>
          <p:nvPr/>
        </p:nvSpPr>
        <p:spPr>
          <a:xfrm rot="8698147" flipV="1">
            <a:off x="2833581" y="4017055"/>
            <a:ext cx="476118" cy="70311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0 w 468600"/>
              <a:gd name="connsiteY0" fmla="*/ 43510 h 70311"/>
              <a:gd name="connsiteX1" fmla="*/ 37887 w 468600"/>
              <a:gd name="connsiteY1" fmla="*/ 0 h 70311"/>
              <a:gd name="connsiteX2" fmla="*/ 468600 w 468600"/>
              <a:gd name="connsiteY2" fmla="*/ 22067 h 70311"/>
              <a:gd name="connsiteX3" fmla="*/ 429882 w 468600"/>
              <a:gd name="connsiteY3" fmla="*/ 70311 h 70311"/>
              <a:gd name="connsiteX4" fmla="*/ 0 w 468600"/>
              <a:gd name="connsiteY4" fmla="*/ 43510 h 70311"/>
              <a:gd name="connsiteX0" fmla="*/ 0 w 476118"/>
              <a:gd name="connsiteY0" fmla="*/ 43510 h 70311"/>
              <a:gd name="connsiteX1" fmla="*/ 37887 w 476118"/>
              <a:gd name="connsiteY1" fmla="*/ 0 h 70311"/>
              <a:gd name="connsiteX2" fmla="*/ 476118 w 476118"/>
              <a:gd name="connsiteY2" fmla="*/ 20948 h 70311"/>
              <a:gd name="connsiteX3" fmla="*/ 429882 w 476118"/>
              <a:gd name="connsiteY3" fmla="*/ 70311 h 70311"/>
              <a:gd name="connsiteX4" fmla="*/ 0 w 476118"/>
              <a:gd name="connsiteY4" fmla="*/ 43510 h 70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6118" h="70311">
                <a:moveTo>
                  <a:pt x="0" y="43510"/>
                </a:moveTo>
                <a:lnTo>
                  <a:pt x="37887" y="0"/>
                </a:lnTo>
                <a:lnTo>
                  <a:pt x="476118" y="20948"/>
                </a:lnTo>
                <a:lnTo>
                  <a:pt x="429882" y="70311"/>
                </a:lnTo>
                <a:lnTo>
                  <a:pt x="0" y="4351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arallelogramm 1"/>
          <p:cNvSpPr/>
          <p:nvPr/>
        </p:nvSpPr>
        <p:spPr>
          <a:xfrm rot="8698147" flipV="1">
            <a:off x="3858595" y="3750707"/>
            <a:ext cx="509833" cy="110111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3465"/>
              <a:gd name="connsiteY0" fmla="*/ 44344 h 77514"/>
              <a:gd name="connsiteX1" fmla="*/ 33153 w 523465"/>
              <a:gd name="connsiteY1" fmla="*/ 0 h 77514"/>
              <a:gd name="connsiteX2" fmla="*/ 523465 w 523465"/>
              <a:gd name="connsiteY2" fmla="*/ 30103 h 77514"/>
              <a:gd name="connsiteX3" fmla="*/ 480012 w 523465"/>
              <a:gd name="connsiteY3" fmla="*/ 77514 h 77514"/>
              <a:gd name="connsiteX4" fmla="*/ 0 w 523465"/>
              <a:gd name="connsiteY4" fmla="*/ 44344 h 77514"/>
              <a:gd name="connsiteX0" fmla="*/ 0 w 529031"/>
              <a:gd name="connsiteY0" fmla="*/ 48246 h 77514"/>
              <a:gd name="connsiteX1" fmla="*/ 38719 w 529031"/>
              <a:gd name="connsiteY1" fmla="*/ 0 h 77514"/>
              <a:gd name="connsiteX2" fmla="*/ 529031 w 529031"/>
              <a:gd name="connsiteY2" fmla="*/ 30103 h 77514"/>
              <a:gd name="connsiteX3" fmla="*/ 485578 w 529031"/>
              <a:gd name="connsiteY3" fmla="*/ 77514 h 77514"/>
              <a:gd name="connsiteX4" fmla="*/ 0 w 529031"/>
              <a:gd name="connsiteY4" fmla="*/ 48246 h 77514"/>
              <a:gd name="connsiteX0" fmla="*/ 0 w 529031"/>
              <a:gd name="connsiteY0" fmla="*/ 48246 h 110111"/>
              <a:gd name="connsiteX1" fmla="*/ 38719 w 529031"/>
              <a:gd name="connsiteY1" fmla="*/ 0 h 110111"/>
              <a:gd name="connsiteX2" fmla="*/ 529031 w 529031"/>
              <a:gd name="connsiteY2" fmla="*/ 30103 h 110111"/>
              <a:gd name="connsiteX3" fmla="*/ 462765 w 529031"/>
              <a:gd name="connsiteY3" fmla="*/ 110111 h 110111"/>
              <a:gd name="connsiteX4" fmla="*/ 0 w 529031"/>
              <a:gd name="connsiteY4" fmla="*/ 48246 h 110111"/>
              <a:gd name="connsiteX0" fmla="*/ 0 w 505099"/>
              <a:gd name="connsiteY0" fmla="*/ 48246 h 110111"/>
              <a:gd name="connsiteX1" fmla="*/ 38719 w 505099"/>
              <a:gd name="connsiteY1" fmla="*/ 0 h 110111"/>
              <a:gd name="connsiteX2" fmla="*/ 505099 w 505099"/>
              <a:gd name="connsiteY2" fmla="*/ 55183 h 110111"/>
              <a:gd name="connsiteX3" fmla="*/ 462765 w 505099"/>
              <a:gd name="connsiteY3" fmla="*/ 110111 h 110111"/>
              <a:gd name="connsiteX4" fmla="*/ 0 w 505099"/>
              <a:gd name="connsiteY4" fmla="*/ 48246 h 110111"/>
              <a:gd name="connsiteX0" fmla="*/ 0 w 521253"/>
              <a:gd name="connsiteY0" fmla="*/ 48246 h 110111"/>
              <a:gd name="connsiteX1" fmla="*/ 38719 w 521253"/>
              <a:gd name="connsiteY1" fmla="*/ 0 h 110111"/>
              <a:gd name="connsiteX2" fmla="*/ 521253 w 521253"/>
              <a:gd name="connsiteY2" fmla="*/ 60464 h 110111"/>
              <a:gd name="connsiteX3" fmla="*/ 462765 w 521253"/>
              <a:gd name="connsiteY3" fmla="*/ 110111 h 110111"/>
              <a:gd name="connsiteX4" fmla="*/ 0 w 521253"/>
              <a:gd name="connsiteY4" fmla="*/ 48246 h 110111"/>
              <a:gd name="connsiteX0" fmla="*/ 0 w 509833"/>
              <a:gd name="connsiteY0" fmla="*/ 48246 h 110111"/>
              <a:gd name="connsiteX1" fmla="*/ 38719 w 509833"/>
              <a:gd name="connsiteY1" fmla="*/ 0 h 110111"/>
              <a:gd name="connsiteX2" fmla="*/ 509833 w 509833"/>
              <a:gd name="connsiteY2" fmla="*/ 56016 h 110111"/>
              <a:gd name="connsiteX3" fmla="*/ 462765 w 509833"/>
              <a:gd name="connsiteY3" fmla="*/ 110111 h 110111"/>
              <a:gd name="connsiteX4" fmla="*/ 0 w 509833"/>
              <a:gd name="connsiteY4" fmla="*/ 48246 h 110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833" h="110111">
                <a:moveTo>
                  <a:pt x="0" y="48246"/>
                </a:moveTo>
                <a:lnTo>
                  <a:pt x="38719" y="0"/>
                </a:lnTo>
                <a:lnTo>
                  <a:pt x="509833" y="56016"/>
                </a:lnTo>
                <a:lnTo>
                  <a:pt x="462765" y="110111"/>
                </a:lnTo>
                <a:lnTo>
                  <a:pt x="0" y="48246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arallelogramm 1"/>
          <p:cNvSpPr/>
          <p:nvPr/>
        </p:nvSpPr>
        <p:spPr>
          <a:xfrm rot="8698147" flipV="1">
            <a:off x="4470915" y="3872982"/>
            <a:ext cx="475601" cy="151087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601" h="151087">
                <a:moveTo>
                  <a:pt x="0" y="56051"/>
                </a:moveTo>
                <a:lnTo>
                  <a:pt x="49854" y="0"/>
                </a:lnTo>
                <a:lnTo>
                  <a:pt x="475601" y="91968"/>
                </a:lnTo>
                <a:lnTo>
                  <a:pt x="415446" y="151087"/>
                </a:lnTo>
                <a:lnTo>
                  <a:pt x="0" y="5605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arallelogramm 1"/>
          <p:cNvSpPr/>
          <p:nvPr/>
        </p:nvSpPr>
        <p:spPr>
          <a:xfrm rot="8698147" flipV="1">
            <a:off x="3417074" y="4158126"/>
            <a:ext cx="505931" cy="116797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3465"/>
              <a:gd name="connsiteY0" fmla="*/ 44344 h 77514"/>
              <a:gd name="connsiteX1" fmla="*/ 33153 w 523465"/>
              <a:gd name="connsiteY1" fmla="*/ 0 h 77514"/>
              <a:gd name="connsiteX2" fmla="*/ 523465 w 523465"/>
              <a:gd name="connsiteY2" fmla="*/ 30103 h 77514"/>
              <a:gd name="connsiteX3" fmla="*/ 480012 w 523465"/>
              <a:gd name="connsiteY3" fmla="*/ 77514 h 77514"/>
              <a:gd name="connsiteX4" fmla="*/ 0 w 523465"/>
              <a:gd name="connsiteY4" fmla="*/ 44344 h 77514"/>
              <a:gd name="connsiteX0" fmla="*/ 0 w 529031"/>
              <a:gd name="connsiteY0" fmla="*/ 48246 h 77514"/>
              <a:gd name="connsiteX1" fmla="*/ 38719 w 529031"/>
              <a:gd name="connsiteY1" fmla="*/ 0 h 77514"/>
              <a:gd name="connsiteX2" fmla="*/ 529031 w 529031"/>
              <a:gd name="connsiteY2" fmla="*/ 30103 h 77514"/>
              <a:gd name="connsiteX3" fmla="*/ 485578 w 529031"/>
              <a:gd name="connsiteY3" fmla="*/ 77514 h 77514"/>
              <a:gd name="connsiteX4" fmla="*/ 0 w 529031"/>
              <a:gd name="connsiteY4" fmla="*/ 48246 h 77514"/>
              <a:gd name="connsiteX0" fmla="*/ 0 w 529031"/>
              <a:gd name="connsiteY0" fmla="*/ 48246 h 110111"/>
              <a:gd name="connsiteX1" fmla="*/ 38719 w 529031"/>
              <a:gd name="connsiteY1" fmla="*/ 0 h 110111"/>
              <a:gd name="connsiteX2" fmla="*/ 529031 w 529031"/>
              <a:gd name="connsiteY2" fmla="*/ 30103 h 110111"/>
              <a:gd name="connsiteX3" fmla="*/ 462765 w 529031"/>
              <a:gd name="connsiteY3" fmla="*/ 110111 h 110111"/>
              <a:gd name="connsiteX4" fmla="*/ 0 w 529031"/>
              <a:gd name="connsiteY4" fmla="*/ 48246 h 110111"/>
              <a:gd name="connsiteX0" fmla="*/ 0 w 505099"/>
              <a:gd name="connsiteY0" fmla="*/ 48246 h 110111"/>
              <a:gd name="connsiteX1" fmla="*/ 38719 w 505099"/>
              <a:gd name="connsiteY1" fmla="*/ 0 h 110111"/>
              <a:gd name="connsiteX2" fmla="*/ 505099 w 505099"/>
              <a:gd name="connsiteY2" fmla="*/ 55183 h 110111"/>
              <a:gd name="connsiteX3" fmla="*/ 462765 w 505099"/>
              <a:gd name="connsiteY3" fmla="*/ 110111 h 110111"/>
              <a:gd name="connsiteX4" fmla="*/ 0 w 505099"/>
              <a:gd name="connsiteY4" fmla="*/ 48246 h 110111"/>
              <a:gd name="connsiteX0" fmla="*/ 0 w 521253"/>
              <a:gd name="connsiteY0" fmla="*/ 48246 h 110111"/>
              <a:gd name="connsiteX1" fmla="*/ 38719 w 521253"/>
              <a:gd name="connsiteY1" fmla="*/ 0 h 110111"/>
              <a:gd name="connsiteX2" fmla="*/ 521253 w 521253"/>
              <a:gd name="connsiteY2" fmla="*/ 60464 h 110111"/>
              <a:gd name="connsiteX3" fmla="*/ 462765 w 521253"/>
              <a:gd name="connsiteY3" fmla="*/ 110111 h 110111"/>
              <a:gd name="connsiteX4" fmla="*/ 0 w 521253"/>
              <a:gd name="connsiteY4" fmla="*/ 48246 h 110111"/>
              <a:gd name="connsiteX0" fmla="*/ 0 w 509833"/>
              <a:gd name="connsiteY0" fmla="*/ 48246 h 110111"/>
              <a:gd name="connsiteX1" fmla="*/ 38719 w 509833"/>
              <a:gd name="connsiteY1" fmla="*/ 0 h 110111"/>
              <a:gd name="connsiteX2" fmla="*/ 509833 w 509833"/>
              <a:gd name="connsiteY2" fmla="*/ 56016 h 110111"/>
              <a:gd name="connsiteX3" fmla="*/ 462765 w 509833"/>
              <a:gd name="connsiteY3" fmla="*/ 110111 h 110111"/>
              <a:gd name="connsiteX4" fmla="*/ 0 w 509833"/>
              <a:gd name="connsiteY4" fmla="*/ 48246 h 110111"/>
              <a:gd name="connsiteX0" fmla="*/ 0 w 505931"/>
              <a:gd name="connsiteY0" fmla="*/ 53813 h 110111"/>
              <a:gd name="connsiteX1" fmla="*/ 34817 w 505931"/>
              <a:gd name="connsiteY1" fmla="*/ 0 h 110111"/>
              <a:gd name="connsiteX2" fmla="*/ 505931 w 505931"/>
              <a:gd name="connsiteY2" fmla="*/ 56016 h 110111"/>
              <a:gd name="connsiteX3" fmla="*/ 458863 w 505931"/>
              <a:gd name="connsiteY3" fmla="*/ 110111 h 110111"/>
              <a:gd name="connsiteX4" fmla="*/ 0 w 505931"/>
              <a:gd name="connsiteY4" fmla="*/ 53813 h 110111"/>
              <a:gd name="connsiteX0" fmla="*/ 0 w 505931"/>
              <a:gd name="connsiteY0" fmla="*/ 53813 h 120412"/>
              <a:gd name="connsiteX1" fmla="*/ 34817 w 505931"/>
              <a:gd name="connsiteY1" fmla="*/ 0 h 120412"/>
              <a:gd name="connsiteX2" fmla="*/ 505931 w 505931"/>
              <a:gd name="connsiteY2" fmla="*/ 56016 h 120412"/>
              <a:gd name="connsiteX3" fmla="*/ 461933 w 505931"/>
              <a:gd name="connsiteY3" fmla="*/ 120412 h 120412"/>
              <a:gd name="connsiteX4" fmla="*/ 0 w 505931"/>
              <a:gd name="connsiteY4" fmla="*/ 53813 h 120412"/>
              <a:gd name="connsiteX0" fmla="*/ 0 w 505931"/>
              <a:gd name="connsiteY0" fmla="*/ 50198 h 116797"/>
              <a:gd name="connsiteX1" fmla="*/ 41503 w 505931"/>
              <a:gd name="connsiteY1" fmla="*/ 0 h 116797"/>
              <a:gd name="connsiteX2" fmla="*/ 505931 w 505931"/>
              <a:gd name="connsiteY2" fmla="*/ 52401 h 116797"/>
              <a:gd name="connsiteX3" fmla="*/ 461933 w 505931"/>
              <a:gd name="connsiteY3" fmla="*/ 116797 h 116797"/>
              <a:gd name="connsiteX4" fmla="*/ 0 w 505931"/>
              <a:gd name="connsiteY4" fmla="*/ 50198 h 11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931" h="116797">
                <a:moveTo>
                  <a:pt x="0" y="50198"/>
                </a:moveTo>
                <a:lnTo>
                  <a:pt x="41503" y="0"/>
                </a:lnTo>
                <a:lnTo>
                  <a:pt x="505931" y="52401"/>
                </a:lnTo>
                <a:lnTo>
                  <a:pt x="461933" y="116797"/>
                </a:lnTo>
                <a:lnTo>
                  <a:pt x="0" y="5019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arallelogramm 1"/>
          <p:cNvSpPr/>
          <p:nvPr/>
        </p:nvSpPr>
        <p:spPr>
          <a:xfrm rot="8698147" flipV="1">
            <a:off x="4060425" y="4320419"/>
            <a:ext cx="479218" cy="165002"/>
          </a:xfrm>
          <a:custGeom>
            <a:avLst/>
            <a:gdLst>
              <a:gd name="connsiteX0" fmla="*/ 0 w 538760"/>
              <a:gd name="connsiteY0" fmla="*/ 45719 h 45719"/>
              <a:gd name="connsiteX1" fmla="*/ 11430 w 538760"/>
              <a:gd name="connsiteY1" fmla="*/ 0 h 45719"/>
              <a:gd name="connsiteX2" fmla="*/ 538760 w 538760"/>
              <a:gd name="connsiteY2" fmla="*/ 0 h 45719"/>
              <a:gd name="connsiteX3" fmla="*/ 527330 w 538760"/>
              <a:gd name="connsiteY3" fmla="*/ 45719 h 45719"/>
              <a:gd name="connsiteX4" fmla="*/ 0 w 538760"/>
              <a:gd name="connsiteY4" fmla="*/ 45719 h 45719"/>
              <a:gd name="connsiteX0" fmla="*/ 0 w 538760"/>
              <a:gd name="connsiteY0" fmla="*/ 45719 h 48789"/>
              <a:gd name="connsiteX1" fmla="*/ 11430 w 538760"/>
              <a:gd name="connsiteY1" fmla="*/ 0 h 48789"/>
              <a:gd name="connsiteX2" fmla="*/ 538760 w 538760"/>
              <a:gd name="connsiteY2" fmla="*/ 0 h 48789"/>
              <a:gd name="connsiteX3" fmla="*/ 517030 w 538760"/>
              <a:gd name="connsiteY3" fmla="*/ 48789 h 48789"/>
              <a:gd name="connsiteX4" fmla="*/ 0 w 538760"/>
              <a:gd name="connsiteY4" fmla="*/ 45719 h 48789"/>
              <a:gd name="connsiteX0" fmla="*/ 0 w 555748"/>
              <a:gd name="connsiteY0" fmla="*/ 45719 h 48789"/>
              <a:gd name="connsiteX1" fmla="*/ 11430 w 555748"/>
              <a:gd name="connsiteY1" fmla="*/ 0 h 48789"/>
              <a:gd name="connsiteX2" fmla="*/ 555748 w 555748"/>
              <a:gd name="connsiteY2" fmla="*/ 546 h 48789"/>
              <a:gd name="connsiteX3" fmla="*/ 517030 w 555748"/>
              <a:gd name="connsiteY3" fmla="*/ 48789 h 48789"/>
              <a:gd name="connsiteX4" fmla="*/ 0 w 555748"/>
              <a:gd name="connsiteY4" fmla="*/ 45719 h 48789"/>
              <a:gd name="connsiteX0" fmla="*/ 0 w 555748"/>
              <a:gd name="connsiteY0" fmla="*/ 45173 h 48243"/>
              <a:gd name="connsiteX1" fmla="*/ 101103 w 555748"/>
              <a:gd name="connsiteY1" fmla="*/ 3013 h 48243"/>
              <a:gd name="connsiteX2" fmla="*/ 555748 w 555748"/>
              <a:gd name="connsiteY2" fmla="*/ 0 h 48243"/>
              <a:gd name="connsiteX3" fmla="*/ 517030 w 555748"/>
              <a:gd name="connsiteY3" fmla="*/ 48243 h 48243"/>
              <a:gd name="connsiteX4" fmla="*/ 0 w 555748"/>
              <a:gd name="connsiteY4" fmla="*/ 45173 h 48243"/>
              <a:gd name="connsiteX0" fmla="*/ 0 w 495316"/>
              <a:gd name="connsiteY0" fmla="*/ 48474 h 48474"/>
              <a:gd name="connsiteX1" fmla="*/ 40671 w 495316"/>
              <a:gd name="connsiteY1" fmla="*/ 3013 h 48474"/>
              <a:gd name="connsiteX2" fmla="*/ 495316 w 495316"/>
              <a:gd name="connsiteY2" fmla="*/ 0 h 48474"/>
              <a:gd name="connsiteX3" fmla="*/ 456598 w 495316"/>
              <a:gd name="connsiteY3" fmla="*/ 48243 h 48474"/>
              <a:gd name="connsiteX4" fmla="*/ 0 w 495316"/>
              <a:gd name="connsiteY4" fmla="*/ 48474 h 48474"/>
              <a:gd name="connsiteX0" fmla="*/ 0 w 495316"/>
              <a:gd name="connsiteY0" fmla="*/ 48474 h 67756"/>
              <a:gd name="connsiteX1" fmla="*/ 40671 w 495316"/>
              <a:gd name="connsiteY1" fmla="*/ 3013 h 67756"/>
              <a:gd name="connsiteX2" fmla="*/ 495316 w 495316"/>
              <a:gd name="connsiteY2" fmla="*/ 0 h 67756"/>
              <a:gd name="connsiteX3" fmla="*/ 428763 w 495316"/>
              <a:gd name="connsiteY3" fmla="*/ 67756 h 67756"/>
              <a:gd name="connsiteX4" fmla="*/ 0 w 495316"/>
              <a:gd name="connsiteY4" fmla="*/ 48474 h 67756"/>
              <a:gd name="connsiteX0" fmla="*/ 0 w 472216"/>
              <a:gd name="connsiteY0" fmla="*/ 45461 h 64743"/>
              <a:gd name="connsiteX1" fmla="*/ 40671 w 472216"/>
              <a:gd name="connsiteY1" fmla="*/ 0 h 64743"/>
              <a:gd name="connsiteX2" fmla="*/ 472216 w 472216"/>
              <a:gd name="connsiteY2" fmla="*/ 17332 h 64743"/>
              <a:gd name="connsiteX3" fmla="*/ 428763 w 472216"/>
              <a:gd name="connsiteY3" fmla="*/ 64743 h 64743"/>
              <a:gd name="connsiteX4" fmla="*/ 0 w 472216"/>
              <a:gd name="connsiteY4" fmla="*/ 45461 h 64743"/>
              <a:gd name="connsiteX0" fmla="*/ 0 w 472216"/>
              <a:gd name="connsiteY0" fmla="*/ 50196 h 69478"/>
              <a:gd name="connsiteX1" fmla="*/ 41503 w 472216"/>
              <a:gd name="connsiteY1" fmla="*/ 0 h 69478"/>
              <a:gd name="connsiteX2" fmla="*/ 472216 w 472216"/>
              <a:gd name="connsiteY2" fmla="*/ 22067 h 69478"/>
              <a:gd name="connsiteX3" fmla="*/ 428763 w 472216"/>
              <a:gd name="connsiteY3" fmla="*/ 69478 h 69478"/>
              <a:gd name="connsiteX4" fmla="*/ 0 w 472216"/>
              <a:gd name="connsiteY4" fmla="*/ 50196 h 69478"/>
              <a:gd name="connsiteX0" fmla="*/ 0 w 468600"/>
              <a:gd name="connsiteY0" fmla="*/ 43510 h 69478"/>
              <a:gd name="connsiteX1" fmla="*/ 37887 w 468600"/>
              <a:gd name="connsiteY1" fmla="*/ 0 h 69478"/>
              <a:gd name="connsiteX2" fmla="*/ 468600 w 468600"/>
              <a:gd name="connsiteY2" fmla="*/ 22067 h 69478"/>
              <a:gd name="connsiteX3" fmla="*/ 425147 w 468600"/>
              <a:gd name="connsiteY3" fmla="*/ 69478 h 69478"/>
              <a:gd name="connsiteX4" fmla="*/ 0 w 468600"/>
              <a:gd name="connsiteY4" fmla="*/ 43510 h 69478"/>
              <a:gd name="connsiteX0" fmla="*/ 15858 w 484458"/>
              <a:gd name="connsiteY0" fmla="*/ 43195 h 69163"/>
              <a:gd name="connsiteX1" fmla="*/ 0 w 484458"/>
              <a:gd name="connsiteY1" fmla="*/ 0 h 69163"/>
              <a:gd name="connsiteX2" fmla="*/ 484458 w 484458"/>
              <a:gd name="connsiteY2" fmla="*/ 21752 h 69163"/>
              <a:gd name="connsiteX3" fmla="*/ 441005 w 484458"/>
              <a:gd name="connsiteY3" fmla="*/ 69163 h 69163"/>
              <a:gd name="connsiteX4" fmla="*/ 15858 w 484458"/>
              <a:gd name="connsiteY4" fmla="*/ 43195 h 69163"/>
              <a:gd name="connsiteX0" fmla="*/ 0 w 513996"/>
              <a:gd name="connsiteY0" fmla="*/ 37657 h 69163"/>
              <a:gd name="connsiteX1" fmla="*/ 29538 w 513996"/>
              <a:gd name="connsiteY1" fmla="*/ 0 h 69163"/>
              <a:gd name="connsiteX2" fmla="*/ 513996 w 513996"/>
              <a:gd name="connsiteY2" fmla="*/ 21752 h 69163"/>
              <a:gd name="connsiteX3" fmla="*/ 470543 w 513996"/>
              <a:gd name="connsiteY3" fmla="*/ 69163 h 69163"/>
              <a:gd name="connsiteX4" fmla="*/ 0 w 513996"/>
              <a:gd name="connsiteY4" fmla="*/ 37657 h 69163"/>
              <a:gd name="connsiteX0" fmla="*/ 0 w 523465"/>
              <a:gd name="connsiteY0" fmla="*/ 35993 h 69163"/>
              <a:gd name="connsiteX1" fmla="*/ 39007 w 523465"/>
              <a:gd name="connsiteY1" fmla="*/ 0 h 69163"/>
              <a:gd name="connsiteX2" fmla="*/ 523465 w 523465"/>
              <a:gd name="connsiteY2" fmla="*/ 21752 h 69163"/>
              <a:gd name="connsiteX3" fmla="*/ 480012 w 523465"/>
              <a:gd name="connsiteY3" fmla="*/ 69163 h 69163"/>
              <a:gd name="connsiteX4" fmla="*/ 0 w 523465"/>
              <a:gd name="connsiteY4" fmla="*/ 35993 h 69163"/>
              <a:gd name="connsiteX0" fmla="*/ 0 w 525961"/>
              <a:gd name="connsiteY0" fmla="*/ 50197 h 69163"/>
              <a:gd name="connsiteX1" fmla="*/ 41503 w 525961"/>
              <a:gd name="connsiteY1" fmla="*/ 0 h 69163"/>
              <a:gd name="connsiteX2" fmla="*/ 525961 w 525961"/>
              <a:gd name="connsiteY2" fmla="*/ 21752 h 69163"/>
              <a:gd name="connsiteX3" fmla="*/ 482508 w 525961"/>
              <a:gd name="connsiteY3" fmla="*/ 69163 h 69163"/>
              <a:gd name="connsiteX4" fmla="*/ 0 w 525961"/>
              <a:gd name="connsiteY4" fmla="*/ 50197 h 69163"/>
              <a:gd name="connsiteX0" fmla="*/ 0 w 525961"/>
              <a:gd name="connsiteY0" fmla="*/ 50197 h 145233"/>
              <a:gd name="connsiteX1" fmla="*/ 41503 w 525961"/>
              <a:gd name="connsiteY1" fmla="*/ 0 h 145233"/>
              <a:gd name="connsiteX2" fmla="*/ 525961 w 525961"/>
              <a:gd name="connsiteY2" fmla="*/ 21752 h 145233"/>
              <a:gd name="connsiteX3" fmla="*/ 415446 w 525961"/>
              <a:gd name="connsiteY3" fmla="*/ 145233 h 145233"/>
              <a:gd name="connsiteX4" fmla="*/ 0 w 525961"/>
              <a:gd name="connsiteY4" fmla="*/ 50197 h 145233"/>
              <a:gd name="connsiteX0" fmla="*/ 0 w 475601"/>
              <a:gd name="connsiteY0" fmla="*/ 50197 h 145233"/>
              <a:gd name="connsiteX1" fmla="*/ 41503 w 475601"/>
              <a:gd name="connsiteY1" fmla="*/ 0 h 145233"/>
              <a:gd name="connsiteX2" fmla="*/ 475601 w 475601"/>
              <a:gd name="connsiteY2" fmla="*/ 86114 h 145233"/>
              <a:gd name="connsiteX3" fmla="*/ 415446 w 475601"/>
              <a:gd name="connsiteY3" fmla="*/ 145233 h 145233"/>
              <a:gd name="connsiteX4" fmla="*/ 0 w 475601"/>
              <a:gd name="connsiteY4" fmla="*/ 50197 h 145233"/>
              <a:gd name="connsiteX0" fmla="*/ 0 w 475601"/>
              <a:gd name="connsiteY0" fmla="*/ 56051 h 151087"/>
              <a:gd name="connsiteX1" fmla="*/ 49854 w 475601"/>
              <a:gd name="connsiteY1" fmla="*/ 0 h 151087"/>
              <a:gd name="connsiteX2" fmla="*/ 475601 w 475601"/>
              <a:gd name="connsiteY2" fmla="*/ 91968 h 151087"/>
              <a:gd name="connsiteX3" fmla="*/ 415446 w 475601"/>
              <a:gd name="connsiteY3" fmla="*/ 151087 h 151087"/>
              <a:gd name="connsiteX4" fmla="*/ 0 w 475601"/>
              <a:gd name="connsiteY4" fmla="*/ 56051 h 151087"/>
              <a:gd name="connsiteX0" fmla="*/ 0 w 470867"/>
              <a:gd name="connsiteY0" fmla="*/ 56051 h 151087"/>
              <a:gd name="connsiteX1" fmla="*/ 49854 w 470867"/>
              <a:gd name="connsiteY1" fmla="*/ 0 h 151087"/>
              <a:gd name="connsiteX2" fmla="*/ 470867 w 470867"/>
              <a:gd name="connsiteY2" fmla="*/ 91136 h 151087"/>
              <a:gd name="connsiteX3" fmla="*/ 415446 w 470867"/>
              <a:gd name="connsiteY3" fmla="*/ 151087 h 151087"/>
              <a:gd name="connsiteX4" fmla="*/ 0 w 470867"/>
              <a:gd name="connsiteY4" fmla="*/ 56051 h 151087"/>
              <a:gd name="connsiteX0" fmla="*/ 0 w 470867"/>
              <a:gd name="connsiteY0" fmla="*/ 56051 h 166122"/>
              <a:gd name="connsiteX1" fmla="*/ 49854 w 470867"/>
              <a:gd name="connsiteY1" fmla="*/ 0 h 166122"/>
              <a:gd name="connsiteX2" fmla="*/ 470867 w 470867"/>
              <a:gd name="connsiteY2" fmla="*/ 91136 h 166122"/>
              <a:gd name="connsiteX3" fmla="*/ 417685 w 470867"/>
              <a:gd name="connsiteY3" fmla="*/ 166122 h 166122"/>
              <a:gd name="connsiteX4" fmla="*/ 0 w 470867"/>
              <a:gd name="connsiteY4" fmla="*/ 56051 h 166122"/>
              <a:gd name="connsiteX0" fmla="*/ 0 w 479218"/>
              <a:gd name="connsiteY0" fmla="*/ 61905 h 166122"/>
              <a:gd name="connsiteX1" fmla="*/ 58205 w 479218"/>
              <a:gd name="connsiteY1" fmla="*/ 0 h 166122"/>
              <a:gd name="connsiteX2" fmla="*/ 479218 w 479218"/>
              <a:gd name="connsiteY2" fmla="*/ 91136 h 166122"/>
              <a:gd name="connsiteX3" fmla="*/ 426036 w 479218"/>
              <a:gd name="connsiteY3" fmla="*/ 166122 h 166122"/>
              <a:gd name="connsiteX4" fmla="*/ 0 w 479218"/>
              <a:gd name="connsiteY4" fmla="*/ 61905 h 166122"/>
              <a:gd name="connsiteX0" fmla="*/ 0 w 479218"/>
              <a:gd name="connsiteY0" fmla="*/ 60785 h 165002"/>
              <a:gd name="connsiteX1" fmla="*/ 50687 w 479218"/>
              <a:gd name="connsiteY1" fmla="*/ 0 h 165002"/>
              <a:gd name="connsiteX2" fmla="*/ 479218 w 479218"/>
              <a:gd name="connsiteY2" fmla="*/ 90016 h 165002"/>
              <a:gd name="connsiteX3" fmla="*/ 426036 w 479218"/>
              <a:gd name="connsiteY3" fmla="*/ 165002 h 165002"/>
              <a:gd name="connsiteX4" fmla="*/ 0 w 479218"/>
              <a:gd name="connsiteY4" fmla="*/ 60785 h 16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218" h="165002">
                <a:moveTo>
                  <a:pt x="0" y="60785"/>
                </a:moveTo>
                <a:lnTo>
                  <a:pt x="50687" y="0"/>
                </a:lnTo>
                <a:lnTo>
                  <a:pt x="479218" y="90016"/>
                </a:lnTo>
                <a:lnTo>
                  <a:pt x="426036" y="165002"/>
                </a:lnTo>
                <a:lnTo>
                  <a:pt x="0" y="60785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518028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Bildschirmpräsentation (4:3)</PresentationFormat>
  <Paragraphs>32</Paragraphs>
  <Slides>24</Slides>
  <Notes>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5" baseType="lpstr"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Fraunhofer IGD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Braun</dc:creator>
  <cp:lastModifiedBy>Andreas Braun</cp:lastModifiedBy>
  <cp:revision>58</cp:revision>
  <dcterms:created xsi:type="dcterms:W3CDTF">2013-07-16T13:29:43Z</dcterms:created>
  <dcterms:modified xsi:type="dcterms:W3CDTF">2013-11-05T10:34:57Z</dcterms:modified>
</cp:coreProperties>
</file>

<file path=docProps/thumbnail.jpeg>
</file>